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00B050"/>
    <a:srgbClr val="15B58E"/>
    <a:srgbClr val="5C5C5C"/>
    <a:srgbClr val="3A4342"/>
    <a:srgbClr val="D5DDDF"/>
    <a:srgbClr val="E6F0F2"/>
    <a:srgbClr val="B888DC"/>
    <a:srgbClr val="6DFFAF"/>
    <a:srgbClr val="38E8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5244" autoAdjust="0"/>
  </p:normalViewPr>
  <p:slideViewPr>
    <p:cSldViewPr>
      <p:cViewPr>
        <p:scale>
          <a:sx n="66" d="100"/>
          <a:sy n="66" d="100"/>
        </p:scale>
        <p:origin x="1555" y="4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0800000">
            <a:off x="2" y="0"/>
            <a:ext cx="12191998" cy="68579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Freeform 3"/>
          <p:cNvSpPr/>
          <p:nvPr userDrawn="1"/>
        </p:nvSpPr>
        <p:spPr>
          <a:xfrm>
            <a:off x="11233342" y="6135264"/>
            <a:ext cx="958658" cy="722736"/>
          </a:xfrm>
          <a:custGeom>
            <a:avLst/>
            <a:gdLst>
              <a:gd name="connsiteX0" fmla="*/ 958658 w 958658"/>
              <a:gd name="connsiteY0" fmla="*/ 0 h 722736"/>
              <a:gd name="connsiteX1" fmla="*/ 958658 w 958658"/>
              <a:gd name="connsiteY1" fmla="*/ 722736 h 722736"/>
              <a:gd name="connsiteX2" fmla="*/ 0 w 958658"/>
              <a:gd name="connsiteY2" fmla="*/ 722736 h 722736"/>
              <a:gd name="connsiteX3" fmla="*/ 27392 w 958658"/>
              <a:gd name="connsiteY3" fmla="*/ 685177 h 722736"/>
              <a:gd name="connsiteX4" fmla="*/ 890574 w 958658"/>
              <a:gd name="connsiteY4" fmla="*/ 24919 h 72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8658" h="722736">
                <a:moveTo>
                  <a:pt x="958658" y="0"/>
                </a:moveTo>
                <a:lnTo>
                  <a:pt x="958658" y="722736"/>
                </a:lnTo>
                <a:lnTo>
                  <a:pt x="0" y="722736"/>
                </a:lnTo>
                <a:lnTo>
                  <a:pt x="27392" y="685177"/>
                </a:lnTo>
                <a:cubicBezTo>
                  <a:pt x="253059" y="398017"/>
                  <a:pt x="549562" y="169155"/>
                  <a:pt x="890574" y="249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8" t="20928" r="20928" b="20928"/>
          <a:stretch/>
        </p:blipFill>
        <p:spPr>
          <a:xfrm>
            <a:off x="11741442" y="6423643"/>
            <a:ext cx="348958" cy="34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5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003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hdr="0" ftr="0" dt="0"/>
  <p:txStyles>
    <p:titleStyle>
      <a:lvl1pPr algn="ctr" defTabSz="121914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8" indent="-457178" algn="l" defTabSz="121914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50" indent="-380981" algn="l" defTabSz="121914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25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493" indent="-304784" algn="l" defTabSz="121914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062" indent="-304784" algn="l" defTabSz="121914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941" y="671312"/>
            <a:ext cx="3490121" cy="47737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73653" y="5735283"/>
            <a:ext cx="4044697" cy="420564"/>
          </a:xfrm>
          <a:prstGeom prst="rect">
            <a:avLst/>
          </a:prstGeom>
          <a:solidFill>
            <a:schemeClr val="tx1"/>
          </a:solidFill>
        </p:spPr>
        <p:txBody>
          <a:bodyPr wrap="none" anchor="ctr">
            <a:spAutoFit/>
          </a:bodyPr>
          <a:lstStyle/>
          <a:p>
            <a:pPr algn="ctr"/>
            <a:r>
              <a:rPr lang="en-US" sz="2133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21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14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45"/>
          <p:cNvSpPr/>
          <p:nvPr/>
        </p:nvSpPr>
        <p:spPr>
          <a:xfrm>
            <a:off x="5058406" y="508001"/>
            <a:ext cx="2075191" cy="2075187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294" tIns="256294" rIns="256294" bIns="25629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/>
          </a:p>
        </p:txBody>
      </p:sp>
      <p:sp>
        <p:nvSpPr>
          <p:cNvPr id="50" name="Freeform 49"/>
          <p:cNvSpPr/>
          <p:nvPr/>
        </p:nvSpPr>
        <p:spPr>
          <a:xfrm>
            <a:off x="7038737" y="1946794"/>
            <a:ext cx="2075190" cy="2075188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294" tIns="256294" rIns="256294" bIns="25629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/>
          </a:p>
        </p:txBody>
      </p:sp>
      <p:sp>
        <p:nvSpPr>
          <p:cNvPr id="54" name="Freeform 53"/>
          <p:cNvSpPr/>
          <p:nvPr/>
        </p:nvSpPr>
        <p:spPr>
          <a:xfrm>
            <a:off x="3078074" y="1946794"/>
            <a:ext cx="2075190" cy="2075188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294" tIns="256294" rIns="256294" bIns="25629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/>
          </a:p>
        </p:txBody>
      </p:sp>
      <p:sp>
        <p:nvSpPr>
          <p:cNvPr id="58" name="Freeform 57"/>
          <p:cNvSpPr/>
          <p:nvPr/>
        </p:nvSpPr>
        <p:spPr>
          <a:xfrm>
            <a:off x="6282318" y="4274814"/>
            <a:ext cx="2075191" cy="2075187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294" tIns="256294" rIns="256294" bIns="25629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/>
          </a:p>
        </p:txBody>
      </p:sp>
      <p:sp>
        <p:nvSpPr>
          <p:cNvPr id="62" name="Freeform 61"/>
          <p:cNvSpPr/>
          <p:nvPr/>
        </p:nvSpPr>
        <p:spPr>
          <a:xfrm>
            <a:off x="3834494" y="4274814"/>
            <a:ext cx="2075191" cy="2075187"/>
          </a:xfrm>
          <a:custGeom>
            <a:avLst/>
            <a:gdLst>
              <a:gd name="connsiteX0" fmla="*/ 0 w 1602661"/>
              <a:gd name="connsiteY0" fmla="*/ 801331 h 1602661"/>
              <a:gd name="connsiteX1" fmla="*/ 801331 w 1602661"/>
              <a:gd name="connsiteY1" fmla="*/ 0 h 1602661"/>
              <a:gd name="connsiteX2" fmla="*/ 1602662 w 1602661"/>
              <a:gd name="connsiteY2" fmla="*/ 801331 h 1602661"/>
              <a:gd name="connsiteX3" fmla="*/ 801331 w 1602661"/>
              <a:gd name="connsiteY3" fmla="*/ 1602662 h 1602661"/>
              <a:gd name="connsiteX4" fmla="*/ 0 w 1602661"/>
              <a:gd name="connsiteY4" fmla="*/ 801331 h 160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2661" h="1602661">
                <a:moveTo>
                  <a:pt x="0" y="801331"/>
                </a:moveTo>
                <a:cubicBezTo>
                  <a:pt x="0" y="358768"/>
                  <a:pt x="358768" y="0"/>
                  <a:pt x="801331" y="0"/>
                </a:cubicBezTo>
                <a:cubicBezTo>
                  <a:pt x="1243894" y="0"/>
                  <a:pt x="1602662" y="358768"/>
                  <a:pt x="1602662" y="801331"/>
                </a:cubicBezTo>
                <a:cubicBezTo>
                  <a:pt x="1602662" y="1243894"/>
                  <a:pt x="1243894" y="1602662"/>
                  <a:pt x="801331" y="1602662"/>
                </a:cubicBezTo>
                <a:cubicBezTo>
                  <a:pt x="358768" y="1602662"/>
                  <a:pt x="0" y="1243894"/>
                  <a:pt x="0" y="8013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65100" sx="102000" sy="102000" algn="ctr" rotWithShape="0">
              <a:schemeClr val="tx1">
                <a:lumMod val="75000"/>
                <a:lumOff val="25000"/>
                <a:alpha val="12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6294" tIns="256294" rIns="256294" bIns="256294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400" kern="1200"/>
          </a:p>
        </p:txBody>
      </p:sp>
      <p:sp>
        <p:nvSpPr>
          <p:cNvPr id="77" name="Freeform 76"/>
          <p:cNvSpPr/>
          <p:nvPr/>
        </p:nvSpPr>
        <p:spPr>
          <a:xfrm>
            <a:off x="5280366" y="729960"/>
            <a:ext cx="1631273" cy="1631269"/>
          </a:xfrm>
          <a:custGeom>
            <a:avLst/>
            <a:gdLst>
              <a:gd name="connsiteX0" fmla="*/ 815637 w 1631273"/>
              <a:gd name="connsiteY0" fmla="*/ 0 h 1631269"/>
              <a:gd name="connsiteX1" fmla="*/ 1631273 w 1631273"/>
              <a:gd name="connsiteY1" fmla="*/ 815635 h 1631269"/>
              <a:gd name="connsiteX2" fmla="*/ 815637 w 1631273"/>
              <a:gd name="connsiteY2" fmla="*/ 1631269 h 1631269"/>
              <a:gd name="connsiteX3" fmla="*/ 0 w 1631273"/>
              <a:gd name="connsiteY3" fmla="*/ 815635 h 1631269"/>
              <a:gd name="connsiteX4" fmla="*/ 815637 w 1631273"/>
              <a:gd name="connsiteY4" fmla="*/ 0 h 1631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1273" h="1631269">
                <a:moveTo>
                  <a:pt x="815637" y="0"/>
                </a:moveTo>
                <a:cubicBezTo>
                  <a:pt x="1266100" y="0"/>
                  <a:pt x="1631273" y="365172"/>
                  <a:pt x="1631273" y="815635"/>
                </a:cubicBezTo>
                <a:cubicBezTo>
                  <a:pt x="1631273" y="1266097"/>
                  <a:pt x="1266100" y="1631269"/>
                  <a:pt x="815637" y="1631269"/>
                </a:cubicBezTo>
                <a:cubicBezTo>
                  <a:pt x="365173" y="1631269"/>
                  <a:pt x="0" y="1266097"/>
                  <a:pt x="0" y="815635"/>
                </a:cubicBezTo>
                <a:cubicBezTo>
                  <a:pt x="0" y="365172"/>
                  <a:pt x="365173" y="0"/>
                  <a:pt x="81563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16200000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7260483" y="2168540"/>
            <a:ext cx="1631696" cy="1631698"/>
          </a:xfrm>
          <a:custGeom>
            <a:avLst/>
            <a:gdLst>
              <a:gd name="connsiteX0" fmla="*/ 828543 w 1631696"/>
              <a:gd name="connsiteY0" fmla="*/ 95 h 1631698"/>
              <a:gd name="connsiteX1" fmla="*/ 1598285 w 1631696"/>
              <a:gd name="connsiteY1" fmla="*/ 585516 h 1631698"/>
              <a:gd name="connsiteX2" fmla="*/ 1046182 w 1631696"/>
              <a:gd name="connsiteY2" fmla="*/ 1598287 h 1631698"/>
              <a:gd name="connsiteX3" fmla="*/ 33412 w 1631696"/>
              <a:gd name="connsiteY3" fmla="*/ 1046182 h 1631698"/>
              <a:gd name="connsiteX4" fmla="*/ 585515 w 1631696"/>
              <a:gd name="connsiteY4" fmla="*/ 33412 h 1631698"/>
              <a:gd name="connsiteX5" fmla="*/ 828543 w 1631696"/>
              <a:gd name="connsiteY5" fmla="*/ 95 h 1631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696" h="1631698">
                <a:moveTo>
                  <a:pt x="828543" y="95"/>
                </a:moveTo>
                <a:cubicBezTo>
                  <a:pt x="1176211" y="5399"/>
                  <a:pt x="1494927" y="234412"/>
                  <a:pt x="1598285" y="585516"/>
                </a:cubicBezTo>
                <a:cubicBezTo>
                  <a:pt x="1725494" y="1017645"/>
                  <a:pt x="1478309" y="1471077"/>
                  <a:pt x="1046182" y="1598287"/>
                </a:cubicBezTo>
                <a:cubicBezTo>
                  <a:pt x="614054" y="1725496"/>
                  <a:pt x="160621" y="1478311"/>
                  <a:pt x="33412" y="1046182"/>
                </a:cubicBezTo>
                <a:cubicBezTo>
                  <a:pt x="-93798" y="614054"/>
                  <a:pt x="153387" y="160621"/>
                  <a:pt x="585515" y="33412"/>
                </a:cubicBezTo>
                <a:cubicBezTo>
                  <a:pt x="666539" y="9560"/>
                  <a:pt x="748312" y="-1129"/>
                  <a:pt x="828543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algn="l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3299832" y="2168549"/>
            <a:ext cx="1631675" cy="1631677"/>
          </a:xfrm>
          <a:custGeom>
            <a:avLst/>
            <a:gdLst>
              <a:gd name="connsiteX0" fmla="*/ 783169 w 1631675"/>
              <a:gd name="connsiteY0" fmla="*/ 640 h 1631677"/>
              <a:gd name="connsiteX1" fmla="*/ 1026940 w 1631675"/>
              <a:gd name="connsiteY1" fmla="*/ 27995 h 1631677"/>
              <a:gd name="connsiteX2" fmla="*/ 1603681 w 1631675"/>
              <a:gd name="connsiteY2" fmla="*/ 1026941 h 1631677"/>
              <a:gd name="connsiteX3" fmla="*/ 604736 w 1631675"/>
              <a:gd name="connsiteY3" fmla="*/ 1603683 h 1631677"/>
              <a:gd name="connsiteX4" fmla="*/ 27995 w 1631675"/>
              <a:gd name="connsiteY4" fmla="*/ 604737 h 1631677"/>
              <a:gd name="connsiteX5" fmla="*/ 783169 w 1631675"/>
              <a:gd name="connsiteY5" fmla="*/ 640 h 163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675" h="1631677">
                <a:moveTo>
                  <a:pt x="783169" y="640"/>
                </a:moveTo>
                <a:cubicBezTo>
                  <a:pt x="863346" y="-2549"/>
                  <a:pt x="945357" y="6135"/>
                  <a:pt x="1026940" y="27995"/>
                </a:cubicBezTo>
                <a:cubicBezTo>
                  <a:pt x="1462054" y="144584"/>
                  <a:pt x="1720270" y="591827"/>
                  <a:pt x="1603681" y="1026941"/>
                </a:cubicBezTo>
                <a:cubicBezTo>
                  <a:pt x="1487093" y="1462055"/>
                  <a:pt x="1039850" y="1720272"/>
                  <a:pt x="604736" y="1603683"/>
                </a:cubicBezTo>
                <a:cubicBezTo>
                  <a:pt x="169622" y="1487095"/>
                  <a:pt x="-88593" y="1039852"/>
                  <a:pt x="27995" y="604737"/>
                </a:cubicBezTo>
                <a:cubicBezTo>
                  <a:pt x="122724" y="251207"/>
                  <a:pt x="435736" y="14457"/>
                  <a:pt x="783169" y="64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10800000" algn="r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6504224" y="4496718"/>
            <a:ext cx="1631378" cy="1631377"/>
          </a:xfrm>
          <a:custGeom>
            <a:avLst/>
            <a:gdLst>
              <a:gd name="connsiteX0" fmla="*/ 781415 w 1631378"/>
              <a:gd name="connsiteY0" fmla="*/ 692 h 1631377"/>
              <a:gd name="connsiteX1" fmla="*/ 1472203 w 1631378"/>
              <a:gd name="connsiteY1" fmla="*/ 331692 h 1631377"/>
              <a:gd name="connsiteX2" fmla="*/ 1299686 w 1631378"/>
              <a:gd name="connsiteY2" fmla="*/ 1472201 h 1631377"/>
              <a:gd name="connsiteX3" fmla="*/ 159177 w 1631378"/>
              <a:gd name="connsiteY3" fmla="*/ 1299687 h 1631377"/>
              <a:gd name="connsiteX4" fmla="*/ 331693 w 1631378"/>
              <a:gd name="connsiteY4" fmla="*/ 159178 h 1631377"/>
              <a:gd name="connsiteX5" fmla="*/ 781415 w 1631378"/>
              <a:gd name="connsiteY5" fmla="*/ 692 h 1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378" h="1631377">
                <a:moveTo>
                  <a:pt x="781415" y="692"/>
                </a:moveTo>
                <a:cubicBezTo>
                  <a:pt x="1043026" y="-10072"/>
                  <a:pt x="1305138" y="105078"/>
                  <a:pt x="1472203" y="331692"/>
                </a:cubicBezTo>
                <a:cubicBezTo>
                  <a:pt x="1739506" y="694273"/>
                  <a:pt x="1662268" y="1204896"/>
                  <a:pt x="1299686" y="1472201"/>
                </a:cubicBezTo>
                <a:cubicBezTo>
                  <a:pt x="937104" y="1739505"/>
                  <a:pt x="426480" y="1662268"/>
                  <a:pt x="159177" y="1299687"/>
                </a:cubicBezTo>
                <a:cubicBezTo>
                  <a:pt x="-108127" y="937105"/>
                  <a:pt x="-30889" y="426482"/>
                  <a:pt x="331693" y="159178"/>
                </a:cubicBezTo>
                <a:cubicBezTo>
                  <a:pt x="467661" y="58939"/>
                  <a:pt x="624448" y="7151"/>
                  <a:pt x="781415" y="69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2700000" algn="tl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72"/>
          <p:cNvSpPr/>
          <p:nvPr/>
        </p:nvSpPr>
        <p:spPr>
          <a:xfrm>
            <a:off x="4056400" y="4496718"/>
            <a:ext cx="1631377" cy="1631376"/>
          </a:xfrm>
          <a:custGeom>
            <a:avLst/>
            <a:gdLst>
              <a:gd name="connsiteX0" fmla="*/ 851001 w 1631377"/>
              <a:gd name="connsiteY0" fmla="*/ 735 h 1631376"/>
              <a:gd name="connsiteX1" fmla="*/ 1300520 w 1631377"/>
              <a:gd name="connsiteY1" fmla="*/ 159793 h 1631376"/>
              <a:gd name="connsiteX2" fmla="*/ 1471586 w 1631377"/>
              <a:gd name="connsiteY2" fmla="*/ 1300521 h 1631376"/>
              <a:gd name="connsiteX3" fmla="*/ 330858 w 1631377"/>
              <a:gd name="connsiteY3" fmla="*/ 1471584 h 1631376"/>
              <a:gd name="connsiteX4" fmla="*/ 159792 w 1631377"/>
              <a:gd name="connsiteY4" fmla="*/ 330856 h 1631376"/>
              <a:gd name="connsiteX5" fmla="*/ 851001 w 1631377"/>
              <a:gd name="connsiteY5" fmla="*/ 735 h 16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1377" h="1631376">
                <a:moveTo>
                  <a:pt x="851001" y="735"/>
                </a:moveTo>
                <a:cubicBezTo>
                  <a:pt x="1007959" y="7394"/>
                  <a:pt x="1164680" y="59381"/>
                  <a:pt x="1300520" y="159793"/>
                </a:cubicBezTo>
                <a:cubicBezTo>
                  <a:pt x="1662762" y="427559"/>
                  <a:pt x="1739351" y="938280"/>
                  <a:pt x="1471586" y="1300521"/>
                </a:cubicBezTo>
                <a:cubicBezTo>
                  <a:pt x="1203821" y="1662762"/>
                  <a:pt x="693100" y="1739349"/>
                  <a:pt x="330858" y="1471584"/>
                </a:cubicBezTo>
                <a:cubicBezTo>
                  <a:pt x="-31384" y="1203818"/>
                  <a:pt x="-107973" y="693097"/>
                  <a:pt x="159792" y="330856"/>
                </a:cubicBezTo>
                <a:cubicBezTo>
                  <a:pt x="327145" y="104456"/>
                  <a:pt x="589404" y="-10361"/>
                  <a:pt x="851001" y="73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27000" dist="38100" dir="8100000" algn="tr" rotWithShape="0">
              <a:schemeClr val="tx1">
                <a:lumMod val="75000"/>
                <a:lumOff val="2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5260424" y="1559367"/>
            <a:ext cx="1671158" cy="1023822"/>
          </a:xfrm>
          <a:custGeom>
            <a:avLst/>
            <a:gdLst>
              <a:gd name="connsiteX0" fmla="*/ 835578 w 1671158"/>
              <a:gd name="connsiteY0" fmla="*/ 0 h 1023822"/>
              <a:gd name="connsiteX1" fmla="*/ 922380 w 1671158"/>
              <a:gd name="connsiteY1" fmla="*/ 27325 h 1023822"/>
              <a:gd name="connsiteX2" fmla="*/ 1671158 w 1671158"/>
              <a:gd name="connsiteY2" fmla="*/ 596430 h 1023822"/>
              <a:gd name="connsiteX3" fmla="*/ 1569271 w 1671158"/>
              <a:gd name="connsiteY3" fmla="*/ 719918 h 1023822"/>
              <a:gd name="connsiteX4" fmla="*/ 835579 w 1671158"/>
              <a:gd name="connsiteY4" fmla="*/ 1023822 h 1023822"/>
              <a:gd name="connsiteX5" fmla="*/ 101888 w 1671158"/>
              <a:gd name="connsiteY5" fmla="*/ 719918 h 1023822"/>
              <a:gd name="connsiteX6" fmla="*/ 0 w 1671158"/>
              <a:gd name="connsiteY6" fmla="*/ 596430 h 1023822"/>
              <a:gd name="connsiteX7" fmla="*/ 748777 w 1671158"/>
              <a:gd name="connsiteY7" fmla="*/ 27325 h 1023822"/>
              <a:gd name="connsiteX8" fmla="*/ 835578 w 1671158"/>
              <a:gd name="connsiteY8" fmla="*/ 0 h 1023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158" h="1023822">
                <a:moveTo>
                  <a:pt x="835578" y="0"/>
                </a:moveTo>
                <a:cubicBezTo>
                  <a:pt x="866995" y="0"/>
                  <a:pt x="898411" y="9108"/>
                  <a:pt x="922380" y="27325"/>
                </a:cubicBezTo>
                <a:lnTo>
                  <a:pt x="1671158" y="596430"/>
                </a:lnTo>
                <a:lnTo>
                  <a:pt x="1569271" y="719918"/>
                </a:lnTo>
                <a:cubicBezTo>
                  <a:pt x="1381502" y="907686"/>
                  <a:pt x="1122103" y="1023822"/>
                  <a:pt x="835579" y="1023822"/>
                </a:cubicBezTo>
                <a:cubicBezTo>
                  <a:pt x="549055" y="1023822"/>
                  <a:pt x="289655" y="907686"/>
                  <a:pt x="101888" y="719918"/>
                </a:cubicBezTo>
                <a:lnTo>
                  <a:pt x="0" y="596430"/>
                </a:lnTo>
                <a:lnTo>
                  <a:pt x="748777" y="27325"/>
                </a:lnTo>
                <a:cubicBezTo>
                  <a:pt x="772747" y="9108"/>
                  <a:pt x="804162" y="0"/>
                  <a:pt x="8355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4123514" y="2335213"/>
            <a:ext cx="1030008" cy="1614214"/>
          </a:xfrm>
          <a:custGeom>
            <a:avLst/>
            <a:gdLst>
              <a:gd name="connsiteX0" fmla="*/ 797830 w 1030008"/>
              <a:gd name="connsiteY0" fmla="*/ 0 h 1614214"/>
              <a:gd name="connsiteX1" fmla="*/ 890741 w 1030008"/>
              <a:gd name="connsiteY1" fmla="*/ 130377 h 1614214"/>
              <a:gd name="connsiteX2" fmla="*/ 994396 w 1030008"/>
              <a:gd name="connsiteY2" fmla="*/ 917724 h 1614214"/>
              <a:gd name="connsiteX3" fmla="*/ 510954 w 1030008"/>
              <a:gd name="connsiteY3" fmla="*/ 1547759 h 1614214"/>
              <a:gd name="connsiteX4" fmla="*/ 365303 w 1030008"/>
              <a:gd name="connsiteY4" fmla="*/ 1614214 h 1614214"/>
              <a:gd name="connsiteX5" fmla="*/ 9387 w 1030008"/>
              <a:gd name="connsiteY5" fmla="*/ 743656 h 1614214"/>
              <a:gd name="connsiteX6" fmla="*/ 5459 w 1030008"/>
              <a:gd name="connsiteY6" fmla="*/ 652740 h 1614214"/>
              <a:gd name="connsiteX7" fmla="*/ 54319 w 1030008"/>
              <a:gd name="connsiteY7" fmla="*/ 575969 h 1614214"/>
              <a:gd name="connsiteX8" fmla="*/ 797830 w 1030008"/>
              <a:gd name="connsiteY8" fmla="*/ 0 h 161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0008" h="1614214">
                <a:moveTo>
                  <a:pt x="797830" y="0"/>
                </a:moveTo>
                <a:lnTo>
                  <a:pt x="890741" y="130377"/>
                </a:lnTo>
                <a:cubicBezTo>
                  <a:pt x="1023512" y="360345"/>
                  <a:pt x="1068554" y="640963"/>
                  <a:pt x="994396" y="917724"/>
                </a:cubicBezTo>
                <a:cubicBezTo>
                  <a:pt x="920238" y="1194485"/>
                  <a:pt x="740922" y="1414987"/>
                  <a:pt x="510954" y="1547759"/>
                </a:cubicBezTo>
                <a:lnTo>
                  <a:pt x="365303" y="1614214"/>
                </a:lnTo>
                <a:lnTo>
                  <a:pt x="9387" y="743656"/>
                </a:lnTo>
                <a:cubicBezTo>
                  <a:pt x="-2005" y="715788"/>
                  <a:pt x="-2672" y="683085"/>
                  <a:pt x="5459" y="652740"/>
                </a:cubicBezTo>
                <a:cubicBezTo>
                  <a:pt x="13590" y="622394"/>
                  <a:pt x="30519" y="594406"/>
                  <a:pt x="54319" y="575969"/>
                </a:cubicBezTo>
                <a:lnTo>
                  <a:pt x="79783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7038465" y="2355141"/>
            <a:ext cx="1031158" cy="1603137"/>
          </a:xfrm>
          <a:custGeom>
            <a:avLst/>
            <a:gdLst>
              <a:gd name="connsiteX0" fmla="*/ 216536 w 1031158"/>
              <a:gd name="connsiteY0" fmla="*/ 0 h 1603137"/>
              <a:gd name="connsiteX1" fmla="*/ 973929 w 1031158"/>
              <a:gd name="connsiteY1" fmla="*/ 557586 h 1603137"/>
              <a:gd name="connsiteX2" fmla="*/ 1024655 w 1031158"/>
              <a:gd name="connsiteY2" fmla="*/ 633137 h 1603137"/>
              <a:gd name="connsiteX3" fmla="*/ 1022954 w 1031158"/>
              <a:gd name="connsiteY3" fmla="*/ 724122 h 1603137"/>
              <a:gd name="connsiteX4" fmla="*/ 688466 w 1031158"/>
              <a:gd name="connsiteY4" fmla="*/ 1603137 h 1603137"/>
              <a:gd name="connsiteX5" fmla="*/ 541231 w 1031158"/>
              <a:gd name="connsiteY5" fmla="*/ 1540269 h 1603137"/>
              <a:gd name="connsiteX6" fmla="*/ 42504 w 1031158"/>
              <a:gd name="connsiteY6" fmla="*/ 922263 h 1603137"/>
              <a:gd name="connsiteX7" fmla="*/ 126846 w 1031158"/>
              <a:gd name="connsiteY7" fmla="*/ 132613 h 1603137"/>
              <a:gd name="connsiteX8" fmla="*/ 216536 w 1031158"/>
              <a:gd name="connsiteY8" fmla="*/ 0 h 160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158" h="1603137">
                <a:moveTo>
                  <a:pt x="216536" y="0"/>
                </a:moveTo>
                <a:lnTo>
                  <a:pt x="973929" y="557586"/>
                </a:lnTo>
                <a:cubicBezTo>
                  <a:pt x="998174" y="575435"/>
                  <a:pt x="1015783" y="603000"/>
                  <a:pt x="1024655" y="633137"/>
                </a:cubicBezTo>
                <a:cubicBezTo>
                  <a:pt x="1033527" y="663275"/>
                  <a:pt x="1033661" y="695984"/>
                  <a:pt x="1022954" y="724122"/>
                </a:cubicBezTo>
                <a:lnTo>
                  <a:pt x="688466" y="1603137"/>
                </a:lnTo>
                <a:lnTo>
                  <a:pt x="541231" y="1540269"/>
                </a:lnTo>
                <a:cubicBezTo>
                  <a:pt x="308081" y="1413168"/>
                  <a:pt x="123418" y="1197125"/>
                  <a:pt x="42504" y="922263"/>
                </a:cubicBezTo>
                <a:cubicBezTo>
                  <a:pt x="-38409" y="647401"/>
                  <a:pt x="-253" y="365763"/>
                  <a:pt x="126846" y="132613"/>
                </a:cubicBezTo>
                <a:lnTo>
                  <a:pt x="216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285255" y="4274745"/>
            <a:ext cx="1345130" cy="1056103"/>
          </a:xfrm>
          <a:custGeom>
            <a:avLst/>
            <a:gdLst>
              <a:gd name="connsiteX0" fmla="*/ 991056 w 1345130"/>
              <a:gd name="connsiteY0" fmla="*/ 880 h 1056103"/>
              <a:gd name="connsiteX1" fmla="*/ 1189842 w 1345130"/>
              <a:gd name="connsiteY1" fmla="*/ 11738 h 1056103"/>
              <a:gd name="connsiteX2" fmla="*/ 1345130 w 1345130"/>
              <a:gd name="connsiteY2" fmla="*/ 50675 h 1056103"/>
              <a:gd name="connsiteX3" fmla="*/ 1080139 w 1345130"/>
              <a:gd name="connsiteY3" fmla="*/ 953075 h 1056103"/>
              <a:gd name="connsiteX4" fmla="*/ 1026486 w 1345130"/>
              <a:gd name="connsiteY4" fmla="*/ 1026577 h 1056103"/>
              <a:gd name="connsiteX5" fmla="*/ 940404 w 1345130"/>
              <a:gd name="connsiteY5" fmla="*/ 1056091 h 1056103"/>
              <a:gd name="connsiteX6" fmla="*/ 0 w 1345130"/>
              <a:gd name="connsiteY6" fmla="*/ 1042338 h 1056103"/>
              <a:gd name="connsiteX7" fmla="*/ 8732 w 1345130"/>
              <a:gd name="connsiteY7" fmla="*/ 882481 h 1056103"/>
              <a:gd name="connsiteX8" fmla="*/ 418951 w 1345130"/>
              <a:gd name="connsiteY8" fmla="*/ 202495 h 1056103"/>
              <a:gd name="connsiteX9" fmla="*/ 991056 w 1345130"/>
              <a:gd name="connsiteY9" fmla="*/ 880 h 105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5130" h="1056103">
                <a:moveTo>
                  <a:pt x="991056" y="880"/>
                </a:moveTo>
                <a:cubicBezTo>
                  <a:pt x="1057617" y="-1859"/>
                  <a:pt x="1124203" y="1809"/>
                  <a:pt x="1189842" y="11738"/>
                </a:cubicBezTo>
                <a:lnTo>
                  <a:pt x="1345130" y="50675"/>
                </a:lnTo>
                <a:lnTo>
                  <a:pt x="1080139" y="953075"/>
                </a:lnTo>
                <a:cubicBezTo>
                  <a:pt x="1071655" y="981962"/>
                  <a:pt x="1051773" y="1007935"/>
                  <a:pt x="1026486" y="1026577"/>
                </a:cubicBezTo>
                <a:cubicBezTo>
                  <a:pt x="1001199" y="1045220"/>
                  <a:pt x="970507" y="1056531"/>
                  <a:pt x="940404" y="1056091"/>
                </a:cubicBezTo>
                <a:lnTo>
                  <a:pt x="0" y="1042338"/>
                </a:lnTo>
                <a:lnTo>
                  <a:pt x="8732" y="882481"/>
                </a:lnTo>
                <a:cubicBezTo>
                  <a:pt x="48448" y="619924"/>
                  <a:pt x="188325" y="372517"/>
                  <a:pt x="418951" y="202495"/>
                </a:cubicBezTo>
                <a:cubicBezTo>
                  <a:pt x="591921" y="74978"/>
                  <a:pt x="791374" y="9096"/>
                  <a:pt x="991056" y="8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4562873" y="4274745"/>
            <a:ext cx="1343867" cy="1056221"/>
          </a:xfrm>
          <a:custGeom>
            <a:avLst/>
            <a:gdLst>
              <a:gd name="connsiteX0" fmla="*/ 354137 w 1343867"/>
              <a:gd name="connsiteY0" fmla="*/ 935 h 1056221"/>
              <a:gd name="connsiteX1" fmla="*/ 925984 w 1343867"/>
              <a:gd name="connsiteY1" fmla="*/ 203277 h 1056221"/>
              <a:gd name="connsiteX2" fmla="*/ 1335338 w 1343867"/>
              <a:gd name="connsiteY2" fmla="*/ 883785 h 1056221"/>
              <a:gd name="connsiteX3" fmla="*/ 1343867 w 1343867"/>
              <a:gd name="connsiteY3" fmla="*/ 1043653 h 1056221"/>
              <a:gd name="connsiteX4" fmla="*/ 403447 w 1343867"/>
              <a:gd name="connsiteY4" fmla="*/ 1056211 h 1056221"/>
              <a:gd name="connsiteX5" fmla="*/ 317403 w 1343867"/>
              <a:gd name="connsiteY5" fmla="*/ 1026588 h 1056221"/>
              <a:gd name="connsiteX6" fmla="*/ 263844 w 1343867"/>
              <a:gd name="connsiteY6" fmla="*/ 953017 h 1056221"/>
              <a:gd name="connsiteX7" fmla="*/ 0 w 1343867"/>
              <a:gd name="connsiteY7" fmla="*/ 50280 h 1056221"/>
              <a:gd name="connsiteX8" fmla="*/ 155337 w 1343867"/>
              <a:gd name="connsiteY8" fmla="*/ 11540 h 1056221"/>
              <a:gd name="connsiteX9" fmla="*/ 354137 w 1343867"/>
              <a:gd name="connsiteY9" fmla="*/ 935 h 105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3867" h="1056221">
                <a:moveTo>
                  <a:pt x="354137" y="935"/>
                </a:moveTo>
                <a:cubicBezTo>
                  <a:pt x="553809" y="9405"/>
                  <a:pt x="753177" y="75540"/>
                  <a:pt x="925984" y="203277"/>
                </a:cubicBezTo>
                <a:cubicBezTo>
                  <a:pt x="1156394" y="373594"/>
                  <a:pt x="1295957" y="621178"/>
                  <a:pt x="1335338" y="883785"/>
                </a:cubicBezTo>
                <a:lnTo>
                  <a:pt x="1343867" y="1043653"/>
                </a:lnTo>
                <a:lnTo>
                  <a:pt x="403447" y="1056211"/>
                </a:lnTo>
                <a:cubicBezTo>
                  <a:pt x="373343" y="1056612"/>
                  <a:pt x="342666" y="1045262"/>
                  <a:pt x="317403" y="1026588"/>
                </a:cubicBezTo>
                <a:cubicBezTo>
                  <a:pt x="292139" y="1007913"/>
                  <a:pt x="272290" y="981914"/>
                  <a:pt x="263844" y="953017"/>
                </a:cubicBezTo>
                <a:lnTo>
                  <a:pt x="0" y="50280"/>
                </a:lnTo>
                <a:lnTo>
                  <a:pt x="155337" y="11540"/>
                </a:lnTo>
                <a:cubicBezTo>
                  <a:pt x="220989" y="1695"/>
                  <a:pt x="287580" y="-1888"/>
                  <a:pt x="354137" y="9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4212486" y="4926330"/>
            <a:ext cx="395612" cy="395608"/>
            <a:chOff x="2897188" y="561975"/>
            <a:chExt cx="1173162" cy="1173163"/>
          </a:xfrm>
          <a:solidFill>
            <a:schemeClr val="accent4"/>
          </a:solidFill>
        </p:grpSpPr>
        <p:sp>
          <p:nvSpPr>
            <p:cNvPr id="80" name="Freeform 21"/>
            <p:cNvSpPr>
              <a:spLocks noEditPoints="1"/>
            </p:cNvSpPr>
            <p:nvPr/>
          </p:nvSpPr>
          <p:spPr bwMode="auto">
            <a:xfrm>
              <a:off x="2897188" y="914400"/>
              <a:ext cx="606425" cy="820738"/>
            </a:xfrm>
            <a:custGeom>
              <a:avLst/>
              <a:gdLst>
                <a:gd name="T0" fmla="*/ 0 w 992"/>
                <a:gd name="T1" fmla="*/ 1312 h 1344"/>
                <a:gd name="T2" fmla="*/ 32 w 992"/>
                <a:gd name="T3" fmla="*/ 1344 h 1344"/>
                <a:gd name="T4" fmla="*/ 32 w 992"/>
                <a:gd name="T5" fmla="*/ 1344 h 1344"/>
                <a:gd name="T6" fmla="*/ 384 w 992"/>
                <a:gd name="T7" fmla="*/ 1344 h 1344"/>
                <a:gd name="T8" fmla="*/ 416 w 992"/>
                <a:gd name="T9" fmla="*/ 1312 h 1344"/>
                <a:gd name="T10" fmla="*/ 416 w 992"/>
                <a:gd name="T11" fmla="*/ 1312 h 1344"/>
                <a:gd name="T12" fmla="*/ 416 w 992"/>
                <a:gd name="T13" fmla="*/ 1088 h 1344"/>
                <a:gd name="T14" fmla="*/ 832 w 992"/>
                <a:gd name="T15" fmla="*/ 1088 h 1344"/>
                <a:gd name="T16" fmla="*/ 864 w 992"/>
                <a:gd name="T17" fmla="*/ 1056 h 1344"/>
                <a:gd name="T18" fmla="*/ 864 w 992"/>
                <a:gd name="T19" fmla="*/ 1056 h 1344"/>
                <a:gd name="T20" fmla="*/ 864 w 992"/>
                <a:gd name="T21" fmla="*/ 832 h 1344"/>
                <a:gd name="T22" fmla="*/ 960 w 992"/>
                <a:gd name="T23" fmla="*/ 832 h 1344"/>
                <a:gd name="T24" fmla="*/ 992 w 992"/>
                <a:gd name="T25" fmla="*/ 800 h 1344"/>
                <a:gd name="T26" fmla="*/ 987 w 992"/>
                <a:gd name="T27" fmla="*/ 782 h 1344"/>
                <a:gd name="T28" fmla="*/ 864 w 992"/>
                <a:gd name="T29" fmla="*/ 598 h 1344"/>
                <a:gd name="T30" fmla="*/ 864 w 992"/>
                <a:gd name="T31" fmla="*/ 432 h 1344"/>
                <a:gd name="T32" fmla="*/ 432 w 992"/>
                <a:gd name="T33" fmla="*/ 0 h 1344"/>
                <a:gd name="T34" fmla="*/ 0 w 992"/>
                <a:gd name="T35" fmla="*/ 432 h 1344"/>
                <a:gd name="T36" fmla="*/ 0 w 992"/>
                <a:gd name="T37" fmla="*/ 1312 h 1344"/>
                <a:gd name="T38" fmla="*/ 64 w 992"/>
                <a:gd name="T39" fmla="*/ 432 h 1344"/>
                <a:gd name="T40" fmla="*/ 432 w 992"/>
                <a:gd name="T41" fmla="*/ 64 h 1344"/>
                <a:gd name="T42" fmla="*/ 800 w 992"/>
                <a:gd name="T43" fmla="*/ 432 h 1344"/>
                <a:gd name="T44" fmla="*/ 800 w 992"/>
                <a:gd name="T45" fmla="*/ 608 h 1344"/>
                <a:gd name="T46" fmla="*/ 805 w 992"/>
                <a:gd name="T47" fmla="*/ 625 h 1344"/>
                <a:gd name="T48" fmla="*/ 900 w 992"/>
                <a:gd name="T49" fmla="*/ 768 h 1344"/>
                <a:gd name="T50" fmla="*/ 832 w 992"/>
                <a:gd name="T51" fmla="*/ 768 h 1344"/>
                <a:gd name="T52" fmla="*/ 800 w 992"/>
                <a:gd name="T53" fmla="*/ 800 h 1344"/>
                <a:gd name="T54" fmla="*/ 800 w 992"/>
                <a:gd name="T55" fmla="*/ 800 h 1344"/>
                <a:gd name="T56" fmla="*/ 800 w 992"/>
                <a:gd name="T57" fmla="*/ 1024 h 1344"/>
                <a:gd name="T58" fmla="*/ 384 w 992"/>
                <a:gd name="T59" fmla="*/ 1024 h 1344"/>
                <a:gd name="T60" fmla="*/ 352 w 992"/>
                <a:gd name="T61" fmla="*/ 1056 h 1344"/>
                <a:gd name="T62" fmla="*/ 352 w 992"/>
                <a:gd name="T63" fmla="*/ 1056 h 1344"/>
                <a:gd name="T64" fmla="*/ 352 w 992"/>
                <a:gd name="T65" fmla="*/ 1280 h 1344"/>
                <a:gd name="T66" fmla="*/ 64 w 992"/>
                <a:gd name="T67" fmla="*/ 1280 h 1344"/>
                <a:gd name="T68" fmla="*/ 64 w 992"/>
                <a:gd name="T69" fmla="*/ 432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2" h="1344">
                  <a:moveTo>
                    <a:pt x="0" y="1312"/>
                  </a:moveTo>
                  <a:cubicBezTo>
                    <a:pt x="0" y="1329"/>
                    <a:pt x="14" y="1344"/>
                    <a:pt x="32" y="1344"/>
                  </a:cubicBezTo>
                  <a:cubicBezTo>
                    <a:pt x="32" y="1344"/>
                    <a:pt x="32" y="1344"/>
                    <a:pt x="32" y="1344"/>
                  </a:cubicBezTo>
                  <a:cubicBezTo>
                    <a:pt x="384" y="1344"/>
                    <a:pt x="384" y="1344"/>
                    <a:pt x="384" y="1344"/>
                  </a:cubicBezTo>
                  <a:cubicBezTo>
                    <a:pt x="402" y="1344"/>
                    <a:pt x="416" y="1329"/>
                    <a:pt x="416" y="1312"/>
                  </a:cubicBezTo>
                  <a:cubicBezTo>
                    <a:pt x="416" y="1312"/>
                    <a:pt x="416" y="1312"/>
                    <a:pt x="416" y="1312"/>
                  </a:cubicBezTo>
                  <a:cubicBezTo>
                    <a:pt x="416" y="1088"/>
                    <a:pt x="416" y="1088"/>
                    <a:pt x="416" y="1088"/>
                  </a:cubicBezTo>
                  <a:cubicBezTo>
                    <a:pt x="832" y="1088"/>
                    <a:pt x="832" y="1088"/>
                    <a:pt x="832" y="1088"/>
                  </a:cubicBezTo>
                  <a:cubicBezTo>
                    <a:pt x="850" y="1088"/>
                    <a:pt x="864" y="1073"/>
                    <a:pt x="864" y="1056"/>
                  </a:cubicBezTo>
                  <a:cubicBezTo>
                    <a:pt x="864" y="1056"/>
                    <a:pt x="864" y="1056"/>
                    <a:pt x="864" y="1056"/>
                  </a:cubicBezTo>
                  <a:cubicBezTo>
                    <a:pt x="864" y="832"/>
                    <a:pt x="864" y="832"/>
                    <a:pt x="864" y="832"/>
                  </a:cubicBezTo>
                  <a:cubicBezTo>
                    <a:pt x="960" y="832"/>
                    <a:pt x="960" y="832"/>
                    <a:pt x="960" y="832"/>
                  </a:cubicBezTo>
                  <a:cubicBezTo>
                    <a:pt x="978" y="832"/>
                    <a:pt x="992" y="817"/>
                    <a:pt x="992" y="800"/>
                  </a:cubicBezTo>
                  <a:cubicBezTo>
                    <a:pt x="992" y="793"/>
                    <a:pt x="990" y="787"/>
                    <a:pt x="987" y="782"/>
                  </a:cubicBezTo>
                  <a:cubicBezTo>
                    <a:pt x="864" y="598"/>
                    <a:pt x="864" y="598"/>
                    <a:pt x="864" y="598"/>
                  </a:cubicBezTo>
                  <a:cubicBezTo>
                    <a:pt x="864" y="432"/>
                    <a:pt x="864" y="432"/>
                    <a:pt x="864" y="432"/>
                  </a:cubicBezTo>
                  <a:cubicBezTo>
                    <a:pt x="864" y="193"/>
                    <a:pt x="671" y="0"/>
                    <a:pt x="432" y="0"/>
                  </a:cubicBezTo>
                  <a:cubicBezTo>
                    <a:pt x="193" y="0"/>
                    <a:pt x="0" y="193"/>
                    <a:pt x="0" y="432"/>
                  </a:cubicBezTo>
                  <a:lnTo>
                    <a:pt x="0" y="1312"/>
                  </a:lnTo>
                  <a:close/>
                  <a:moveTo>
                    <a:pt x="64" y="432"/>
                  </a:moveTo>
                  <a:cubicBezTo>
                    <a:pt x="64" y="228"/>
                    <a:pt x="229" y="64"/>
                    <a:pt x="432" y="64"/>
                  </a:cubicBezTo>
                  <a:cubicBezTo>
                    <a:pt x="635" y="64"/>
                    <a:pt x="800" y="228"/>
                    <a:pt x="800" y="432"/>
                  </a:cubicBezTo>
                  <a:cubicBezTo>
                    <a:pt x="800" y="608"/>
                    <a:pt x="800" y="608"/>
                    <a:pt x="800" y="608"/>
                  </a:cubicBezTo>
                  <a:cubicBezTo>
                    <a:pt x="800" y="614"/>
                    <a:pt x="802" y="620"/>
                    <a:pt x="805" y="625"/>
                  </a:cubicBezTo>
                  <a:cubicBezTo>
                    <a:pt x="900" y="768"/>
                    <a:pt x="900" y="768"/>
                    <a:pt x="900" y="768"/>
                  </a:cubicBezTo>
                  <a:cubicBezTo>
                    <a:pt x="832" y="768"/>
                    <a:pt x="832" y="768"/>
                    <a:pt x="832" y="768"/>
                  </a:cubicBezTo>
                  <a:cubicBezTo>
                    <a:pt x="814" y="768"/>
                    <a:pt x="800" y="782"/>
                    <a:pt x="800" y="800"/>
                  </a:cubicBezTo>
                  <a:cubicBezTo>
                    <a:pt x="800" y="800"/>
                    <a:pt x="800" y="800"/>
                    <a:pt x="800" y="800"/>
                  </a:cubicBezTo>
                  <a:cubicBezTo>
                    <a:pt x="800" y="1024"/>
                    <a:pt x="800" y="1024"/>
                    <a:pt x="800" y="1024"/>
                  </a:cubicBezTo>
                  <a:cubicBezTo>
                    <a:pt x="384" y="1024"/>
                    <a:pt x="384" y="1024"/>
                    <a:pt x="384" y="1024"/>
                  </a:cubicBezTo>
                  <a:cubicBezTo>
                    <a:pt x="366" y="1024"/>
                    <a:pt x="352" y="1038"/>
                    <a:pt x="352" y="1056"/>
                  </a:cubicBezTo>
                  <a:cubicBezTo>
                    <a:pt x="352" y="1056"/>
                    <a:pt x="352" y="1056"/>
                    <a:pt x="352" y="1056"/>
                  </a:cubicBezTo>
                  <a:cubicBezTo>
                    <a:pt x="352" y="1280"/>
                    <a:pt x="352" y="1280"/>
                    <a:pt x="352" y="1280"/>
                  </a:cubicBezTo>
                  <a:cubicBezTo>
                    <a:pt x="64" y="1280"/>
                    <a:pt x="64" y="1280"/>
                    <a:pt x="64" y="1280"/>
                  </a:cubicBezTo>
                  <a:lnTo>
                    <a:pt x="64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1" name="Freeform 22"/>
            <p:cNvSpPr>
              <a:spLocks noEditPoints="1"/>
            </p:cNvSpPr>
            <p:nvPr/>
          </p:nvSpPr>
          <p:spPr bwMode="auto">
            <a:xfrm>
              <a:off x="3113088" y="1090613"/>
              <a:ext cx="117475" cy="117475"/>
            </a:xfrm>
            <a:custGeom>
              <a:avLst/>
              <a:gdLst>
                <a:gd name="T0" fmla="*/ 96 w 192"/>
                <a:gd name="T1" fmla="*/ 192 h 192"/>
                <a:gd name="T2" fmla="*/ 192 w 192"/>
                <a:gd name="T3" fmla="*/ 96 h 192"/>
                <a:gd name="T4" fmla="*/ 96 w 192"/>
                <a:gd name="T5" fmla="*/ 0 h 192"/>
                <a:gd name="T6" fmla="*/ 0 w 192"/>
                <a:gd name="T7" fmla="*/ 96 h 192"/>
                <a:gd name="T8" fmla="*/ 96 w 192"/>
                <a:gd name="T9" fmla="*/ 192 h 192"/>
                <a:gd name="T10" fmla="*/ 96 w 192"/>
                <a:gd name="T11" fmla="*/ 64 h 192"/>
                <a:gd name="T12" fmla="*/ 128 w 192"/>
                <a:gd name="T13" fmla="*/ 96 h 192"/>
                <a:gd name="T14" fmla="*/ 96 w 192"/>
                <a:gd name="T15" fmla="*/ 128 h 192"/>
                <a:gd name="T16" fmla="*/ 64 w 192"/>
                <a:gd name="T17" fmla="*/ 96 h 192"/>
                <a:gd name="T18" fmla="*/ 96 w 192"/>
                <a:gd name="T1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92"/>
                  </a:move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moveTo>
                    <a:pt x="96" y="64"/>
                  </a:move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2" name="Freeform 23"/>
            <p:cNvSpPr>
              <a:spLocks noEditPoints="1"/>
            </p:cNvSpPr>
            <p:nvPr/>
          </p:nvSpPr>
          <p:spPr bwMode="auto">
            <a:xfrm>
              <a:off x="3016250" y="993775"/>
              <a:ext cx="311150" cy="309563"/>
            </a:xfrm>
            <a:custGeom>
              <a:avLst/>
              <a:gdLst>
                <a:gd name="T0" fmla="*/ 196 w 508"/>
                <a:gd name="T1" fmla="*/ 490 h 507"/>
                <a:gd name="T2" fmla="*/ 284 w 508"/>
                <a:gd name="T3" fmla="*/ 507 h 507"/>
                <a:gd name="T4" fmla="*/ 332 w 508"/>
                <a:gd name="T5" fmla="*/ 453 h 507"/>
                <a:gd name="T6" fmla="*/ 380 w 508"/>
                <a:gd name="T7" fmla="*/ 462 h 507"/>
                <a:gd name="T8" fmla="*/ 458 w 508"/>
                <a:gd name="T9" fmla="*/ 408 h 507"/>
                <a:gd name="T10" fmla="*/ 450 w 508"/>
                <a:gd name="T11" fmla="*/ 340 h 507"/>
                <a:gd name="T12" fmla="*/ 490 w 508"/>
                <a:gd name="T13" fmla="*/ 312 h 507"/>
                <a:gd name="T14" fmla="*/ 508 w 508"/>
                <a:gd name="T15" fmla="*/ 224 h 507"/>
                <a:gd name="T16" fmla="*/ 453 w 508"/>
                <a:gd name="T17" fmla="*/ 176 h 507"/>
                <a:gd name="T18" fmla="*/ 463 w 508"/>
                <a:gd name="T19" fmla="*/ 128 h 507"/>
                <a:gd name="T20" fmla="*/ 409 w 508"/>
                <a:gd name="T21" fmla="*/ 50 h 507"/>
                <a:gd name="T22" fmla="*/ 340 w 508"/>
                <a:gd name="T23" fmla="*/ 58 h 507"/>
                <a:gd name="T24" fmla="*/ 312 w 508"/>
                <a:gd name="T25" fmla="*/ 17 h 507"/>
                <a:gd name="T26" fmla="*/ 224 w 508"/>
                <a:gd name="T27" fmla="*/ 0 h 507"/>
                <a:gd name="T28" fmla="*/ 176 w 508"/>
                <a:gd name="T29" fmla="*/ 54 h 507"/>
                <a:gd name="T30" fmla="*/ 128 w 508"/>
                <a:gd name="T31" fmla="*/ 45 h 507"/>
                <a:gd name="T32" fmla="*/ 51 w 508"/>
                <a:gd name="T33" fmla="*/ 99 h 507"/>
                <a:gd name="T34" fmla="*/ 58 w 508"/>
                <a:gd name="T35" fmla="*/ 167 h 507"/>
                <a:gd name="T36" fmla="*/ 18 w 508"/>
                <a:gd name="T37" fmla="*/ 195 h 507"/>
                <a:gd name="T38" fmla="*/ 0 w 508"/>
                <a:gd name="T39" fmla="*/ 284 h 507"/>
                <a:gd name="T40" fmla="*/ 55 w 508"/>
                <a:gd name="T41" fmla="*/ 331 h 507"/>
                <a:gd name="T42" fmla="*/ 45 w 508"/>
                <a:gd name="T43" fmla="*/ 379 h 507"/>
                <a:gd name="T44" fmla="*/ 99 w 508"/>
                <a:gd name="T45" fmla="*/ 457 h 507"/>
                <a:gd name="T46" fmla="*/ 168 w 508"/>
                <a:gd name="T47" fmla="*/ 449 h 507"/>
                <a:gd name="T48" fmla="*/ 125 w 508"/>
                <a:gd name="T49" fmla="*/ 396 h 507"/>
                <a:gd name="T50" fmla="*/ 123 w 508"/>
                <a:gd name="T51" fmla="*/ 347 h 507"/>
                <a:gd name="T52" fmla="*/ 111 w 508"/>
                <a:gd name="T53" fmla="*/ 299 h 507"/>
                <a:gd name="T54" fmla="*/ 64 w 508"/>
                <a:gd name="T55" fmla="*/ 264 h 507"/>
                <a:gd name="T56" fmla="*/ 95 w 508"/>
                <a:gd name="T57" fmla="*/ 227 h 507"/>
                <a:gd name="T58" fmla="*/ 121 w 508"/>
                <a:gd name="T59" fmla="*/ 185 h 507"/>
                <a:gd name="T60" fmla="*/ 112 w 508"/>
                <a:gd name="T61" fmla="*/ 125 h 507"/>
                <a:gd name="T62" fmla="*/ 161 w 508"/>
                <a:gd name="T63" fmla="*/ 123 h 507"/>
                <a:gd name="T64" fmla="*/ 209 w 508"/>
                <a:gd name="T65" fmla="*/ 111 h 507"/>
                <a:gd name="T66" fmla="*/ 243 w 508"/>
                <a:gd name="T67" fmla="*/ 64 h 507"/>
                <a:gd name="T68" fmla="*/ 280 w 508"/>
                <a:gd name="T69" fmla="*/ 95 h 507"/>
                <a:gd name="T70" fmla="*/ 323 w 508"/>
                <a:gd name="T71" fmla="*/ 120 h 507"/>
                <a:gd name="T72" fmla="*/ 383 w 508"/>
                <a:gd name="T73" fmla="*/ 111 h 507"/>
                <a:gd name="T74" fmla="*/ 385 w 508"/>
                <a:gd name="T75" fmla="*/ 160 h 507"/>
                <a:gd name="T76" fmla="*/ 397 w 508"/>
                <a:gd name="T77" fmla="*/ 208 h 507"/>
                <a:gd name="T78" fmla="*/ 444 w 508"/>
                <a:gd name="T79" fmla="*/ 243 h 507"/>
                <a:gd name="T80" fmla="*/ 413 w 508"/>
                <a:gd name="T81" fmla="*/ 280 h 507"/>
                <a:gd name="T82" fmla="*/ 387 w 508"/>
                <a:gd name="T83" fmla="*/ 323 h 507"/>
                <a:gd name="T84" fmla="*/ 396 w 508"/>
                <a:gd name="T85" fmla="*/ 382 h 507"/>
                <a:gd name="T86" fmla="*/ 348 w 508"/>
                <a:gd name="T87" fmla="*/ 385 h 507"/>
                <a:gd name="T88" fmla="*/ 299 w 508"/>
                <a:gd name="T89" fmla="*/ 397 h 507"/>
                <a:gd name="T90" fmla="*/ 265 w 508"/>
                <a:gd name="T91" fmla="*/ 443 h 507"/>
                <a:gd name="T92" fmla="*/ 228 w 508"/>
                <a:gd name="T93" fmla="*/ 412 h 507"/>
                <a:gd name="T94" fmla="*/ 185 w 508"/>
                <a:gd name="T95" fmla="*/ 387 h 507"/>
                <a:gd name="T96" fmla="*/ 125 w 508"/>
                <a:gd name="T97" fmla="*/ 39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8" h="507">
                  <a:moveTo>
                    <a:pt x="176" y="453"/>
                  </a:moveTo>
                  <a:cubicBezTo>
                    <a:pt x="196" y="490"/>
                    <a:pt x="196" y="490"/>
                    <a:pt x="196" y="490"/>
                  </a:cubicBezTo>
                  <a:cubicBezTo>
                    <a:pt x="201" y="501"/>
                    <a:pt x="212" y="507"/>
                    <a:pt x="224" y="507"/>
                  </a:cubicBezTo>
                  <a:cubicBezTo>
                    <a:pt x="284" y="507"/>
                    <a:pt x="284" y="507"/>
                    <a:pt x="284" y="507"/>
                  </a:cubicBezTo>
                  <a:cubicBezTo>
                    <a:pt x="296" y="507"/>
                    <a:pt x="307" y="501"/>
                    <a:pt x="312" y="490"/>
                  </a:cubicBezTo>
                  <a:cubicBezTo>
                    <a:pt x="332" y="453"/>
                    <a:pt x="332" y="453"/>
                    <a:pt x="332" y="453"/>
                  </a:cubicBezTo>
                  <a:cubicBezTo>
                    <a:pt x="334" y="452"/>
                    <a:pt x="337" y="451"/>
                    <a:pt x="340" y="449"/>
                  </a:cubicBezTo>
                  <a:cubicBezTo>
                    <a:pt x="380" y="462"/>
                    <a:pt x="380" y="462"/>
                    <a:pt x="380" y="462"/>
                  </a:cubicBezTo>
                  <a:cubicBezTo>
                    <a:pt x="390" y="465"/>
                    <a:pt x="401" y="463"/>
                    <a:pt x="409" y="457"/>
                  </a:cubicBezTo>
                  <a:cubicBezTo>
                    <a:pt x="427" y="443"/>
                    <a:pt x="444" y="427"/>
                    <a:pt x="458" y="408"/>
                  </a:cubicBezTo>
                  <a:cubicBezTo>
                    <a:pt x="464" y="400"/>
                    <a:pt x="466" y="389"/>
                    <a:pt x="463" y="379"/>
                  </a:cubicBezTo>
                  <a:cubicBezTo>
                    <a:pt x="450" y="340"/>
                    <a:pt x="450" y="340"/>
                    <a:pt x="450" y="340"/>
                  </a:cubicBezTo>
                  <a:cubicBezTo>
                    <a:pt x="451" y="337"/>
                    <a:pt x="452" y="334"/>
                    <a:pt x="453" y="331"/>
                  </a:cubicBezTo>
                  <a:cubicBezTo>
                    <a:pt x="490" y="312"/>
                    <a:pt x="490" y="312"/>
                    <a:pt x="490" y="312"/>
                  </a:cubicBezTo>
                  <a:cubicBezTo>
                    <a:pt x="501" y="307"/>
                    <a:pt x="508" y="296"/>
                    <a:pt x="508" y="284"/>
                  </a:cubicBezTo>
                  <a:cubicBezTo>
                    <a:pt x="508" y="224"/>
                    <a:pt x="508" y="224"/>
                    <a:pt x="508" y="224"/>
                  </a:cubicBezTo>
                  <a:cubicBezTo>
                    <a:pt x="508" y="212"/>
                    <a:pt x="501" y="201"/>
                    <a:pt x="490" y="195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2" y="173"/>
                    <a:pt x="451" y="170"/>
                    <a:pt x="450" y="167"/>
                  </a:cubicBezTo>
                  <a:cubicBezTo>
                    <a:pt x="463" y="128"/>
                    <a:pt x="463" y="128"/>
                    <a:pt x="463" y="128"/>
                  </a:cubicBezTo>
                  <a:cubicBezTo>
                    <a:pt x="466" y="118"/>
                    <a:pt x="464" y="107"/>
                    <a:pt x="458" y="99"/>
                  </a:cubicBezTo>
                  <a:cubicBezTo>
                    <a:pt x="444" y="80"/>
                    <a:pt x="427" y="64"/>
                    <a:pt x="409" y="50"/>
                  </a:cubicBezTo>
                  <a:cubicBezTo>
                    <a:pt x="401" y="44"/>
                    <a:pt x="390" y="42"/>
                    <a:pt x="380" y="45"/>
                  </a:cubicBezTo>
                  <a:cubicBezTo>
                    <a:pt x="340" y="58"/>
                    <a:pt x="340" y="58"/>
                    <a:pt x="340" y="58"/>
                  </a:cubicBezTo>
                  <a:cubicBezTo>
                    <a:pt x="337" y="56"/>
                    <a:pt x="334" y="55"/>
                    <a:pt x="332" y="54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07" y="7"/>
                    <a:pt x="296" y="0"/>
                    <a:pt x="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12" y="0"/>
                    <a:pt x="201" y="7"/>
                    <a:pt x="196" y="17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4" y="55"/>
                    <a:pt x="171" y="56"/>
                    <a:pt x="168" y="5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8" y="42"/>
                    <a:pt x="107" y="44"/>
                    <a:pt x="99" y="50"/>
                  </a:cubicBezTo>
                  <a:cubicBezTo>
                    <a:pt x="81" y="64"/>
                    <a:pt x="64" y="80"/>
                    <a:pt x="51" y="99"/>
                  </a:cubicBezTo>
                  <a:cubicBezTo>
                    <a:pt x="44" y="107"/>
                    <a:pt x="42" y="118"/>
                    <a:pt x="45" y="128"/>
                  </a:cubicBezTo>
                  <a:cubicBezTo>
                    <a:pt x="58" y="167"/>
                    <a:pt x="58" y="167"/>
                    <a:pt x="58" y="167"/>
                  </a:cubicBezTo>
                  <a:cubicBezTo>
                    <a:pt x="57" y="170"/>
                    <a:pt x="56" y="173"/>
                    <a:pt x="55" y="176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7" y="201"/>
                    <a:pt x="0" y="212"/>
                    <a:pt x="0" y="22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7" y="307"/>
                    <a:pt x="18" y="312"/>
                  </a:cubicBezTo>
                  <a:cubicBezTo>
                    <a:pt x="55" y="331"/>
                    <a:pt x="55" y="331"/>
                    <a:pt x="55" y="331"/>
                  </a:cubicBezTo>
                  <a:cubicBezTo>
                    <a:pt x="56" y="334"/>
                    <a:pt x="57" y="337"/>
                    <a:pt x="58" y="340"/>
                  </a:cubicBezTo>
                  <a:cubicBezTo>
                    <a:pt x="45" y="379"/>
                    <a:pt x="45" y="379"/>
                    <a:pt x="45" y="379"/>
                  </a:cubicBezTo>
                  <a:cubicBezTo>
                    <a:pt x="42" y="389"/>
                    <a:pt x="44" y="400"/>
                    <a:pt x="51" y="408"/>
                  </a:cubicBezTo>
                  <a:cubicBezTo>
                    <a:pt x="64" y="427"/>
                    <a:pt x="81" y="443"/>
                    <a:pt x="99" y="457"/>
                  </a:cubicBezTo>
                  <a:cubicBezTo>
                    <a:pt x="107" y="463"/>
                    <a:pt x="118" y="465"/>
                    <a:pt x="128" y="462"/>
                  </a:cubicBezTo>
                  <a:cubicBezTo>
                    <a:pt x="168" y="449"/>
                    <a:pt x="168" y="449"/>
                    <a:pt x="168" y="449"/>
                  </a:cubicBezTo>
                  <a:cubicBezTo>
                    <a:pt x="171" y="451"/>
                    <a:pt x="174" y="452"/>
                    <a:pt x="176" y="453"/>
                  </a:cubicBezTo>
                  <a:moveTo>
                    <a:pt x="125" y="396"/>
                  </a:moveTo>
                  <a:cubicBezTo>
                    <a:pt x="121" y="391"/>
                    <a:pt x="116" y="387"/>
                    <a:pt x="112" y="382"/>
                  </a:cubicBezTo>
                  <a:cubicBezTo>
                    <a:pt x="123" y="347"/>
                    <a:pt x="123" y="347"/>
                    <a:pt x="123" y="347"/>
                  </a:cubicBezTo>
                  <a:cubicBezTo>
                    <a:pt x="126" y="339"/>
                    <a:pt x="125" y="330"/>
                    <a:pt x="121" y="323"/>
                  </a:cubicBezTo>
                  <a:cubicBezTo>
                    <a:pt x="117" y="315"/>
                    <a:pt x="114" y="307"/>
                    <a:pt x="111" y="299"/>
                  </a:cubicBezTo>
                  <a:cubicBezTo>
                    <a:pt x="108" y="291"/>
                    <a:pt x="103" y="284"/>
                    <a:pt x="95" y="280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4" y="243"/>
                    <a:pt x="64" y="243"/>
                    <a:pt x="64" y="243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103" y="223"/>
                    <a:pt x="108" y="216"/>
                    <a:pt x="111" y="208"/>
                  </a:cubicBezTo>
                  <a:cubicBezTo>
                    <a:pt x="114" y="200"/>
                    <a:pt x="117" y="192"/>
                    <a:pt x="121" y="185"/>
                  </a:cubicBezTo>
                  <a:cubicBezTo>
                    <a:pt x="125" y="177"/>
                    <a:pt x="126" y="168"/>
                    <a:pt x="123" y="160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6" y="120"/>
                    <a:pt x="121" y="116"/>
                    <a:pt x="125" y="111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69" y="125"/>
                    <a:pt x="177" y="124"/>
                    <a:pt x="185" y="120"/>
                  </a:cubicBezTo>
                  <a:cubicBezTo>
                    <a:pt x="193" y="116"/>
                    <a:pt x="201" y="113"/>
                    <a:pt x="209" y="111"/>
                  </a:cubicBezTo>
                  <a:cubicBezTo>
                    <a:pt x="217" y="108"/>
                    <a:pt x="224" y="102"/>
                    <a:pt x="228" y="95"/>
                  </a:cubicBezTo>
                  <a:cubicBezTo>
                    <a:pt x="243" y="64"/>
                    <a:pt x="243" y="64"/>
                    <a:pt x="243" y="64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84" y="102"/>
                    <a:pt x="291" y="108"/>
                    <a:pt x="299" y="111"/>
                  </a:cubicBezTo>
                  <a:cubicBezTo>
                    <a:pt x="307" y="113"/>
                    <a:pt x="315" y="116"/>
                    <a:pt x="323" y="120"/>
                  </a:cubicBezTo>
                  <a:cubicBezTo>
                    <a:pt x="331" y="124"/>
                    <a:pt x="339" y="125"/>
                    <a:pt x="348" y="123"/>
                  </a:cubicBezTo>
                  <a:cubicBezTo>
                    <a:pt x="383" y="111"/>
                    <a:pt x="383" y="111"/>
                    <a:pt x="383" y="111"/>
                  </a:cubicBezTo>
                  <a:cubicBezTo>
                    <a:pt x="387" y="116"/>
                    <a:pt x="392" y="120"/>
                    <a:pt x="396" y="125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8"/>
                    <a:pt x="383" y="177"/>
                    <a:pt x="387" y="185"/>
                  </a:cubicBezTo>
                  <a:cubicBezTo>
                    <a:pt x="391" y="192"/>
                    <a:pt x="394" y="200"/>
                    <a:pt x="397" y="208"/>
                  </a:cubicBezTo>
                  <a:cubicBezTo>
                    <a:pt x="400" y="216"/>
                    <a:pt x="405" y="223"/>
                    <a:pt x="413" y="227"/>
                  </a:cubicBezTo>
                  <a:cubicBezTo>
                    <a:pt x="444" y="243"/>
                    <a:pt x="444" y="243"/>
                    <a:pt x="444" y="243"/>
                  </a:cubicBezTo>
                  <a:cubicBezTo>
                    <a:pt x="444" y="264"/>
                    <a:pt x="444" y="264"/>
                    <a:pt x="444" y="264"/>
                  </a:cubicBezTo>
                  <a:cubicBezTo>
                    <a:pt x="413" y="280"/>
                    <a:pt x="413" y="280"/>
                    <a:pt x="413" y="280"/>
                  </a:cubicBezTo>
                  <a:cubicBezTo>
                    <a:pt x="405" y="284"/>
                    <a:pt x="400" y="291"/>
                    <a:pt x="397" y="299"/>
                  </a:cubicBezTo>
                  <a:cubicBezTo>
                    <a:pt x="394" y="307"/>
                    <a:pt x="391" y="315"/>
                    <a:pt x="387" y="323"/>
                  </a:cubicBezTo>
                  <a:cubicBezTo>
                    <a:pt x="383" y="330"/>
                    <a:pt x="382" y="339"/>
                    <a:pt x="385" y="347"/>
                  </a:cubicBezTo>
                  <a:cubicBezTo>
                    <a:pt x="396" y="382"/>
                    <a:pt x="396" y="382"/>
                    <a:pt x="396" y="382"/>
                  </a:cubicBezTo>
                  <a:cubicBezTo>
                    <a:pt x="392" y="387"/>
                    <a:pt x="387" y="391"/>
                    <a:pt x="383" y="396"/>
                  </a:cubicBezTo>
                  <a:cubicBezTo>
                    <a:pt x="348" y="385"/>
                    <a:pt x="348" y="385"/>
                    <a:pt x="348" y="385"/>
                  </a:cubicBezTo>
                  <a:cubicBezTo>
                    <a:pt x="339" y="382"/>
                    <a:pt x="331" y="383"/>
                    <a:pt x="323" y="387"/>
                  </a:cubicBezTo>
                  <a:cubicBezTo>
                    <a:pt x="315" y="391"/>
                    <a:pt x="307" y="394"/>
                    <a:pt x="299" y="397"/>
                  </a:cubicBezTo>
                  <a:cubicBezTo>
                    <a:pt x="291" y="399"/>
                    <a:pt x="284" y="405"/>
                    <a:pt x="280" y="412"/>
                  </a:cubicBezTo>
                  <a:cubicBezTo>
                    <a:pt x="265" y="443"/>
                    <a:pt x="265" y="443"/>
                    <a:pt x="265" y="443"/>
                  </a:cubicBezTo>
                  <a:cubicBezTo>
                    <a:pt x="243" y="443"/>
                    <a:pt x="243" y="443"/>
                    <a:pt x="243" y="443"/>
                  </a:cubicBezTo>
                  <a:cubicBezTo>
                    <a:pt x="228" y="412"/>
                    <a:pt x="228" y="412"/>
                    <a:pt x="228" y="412"/>
                  </a:cubicBezTo>
                  <a:cubicBezTo>
                    <a:pt x="224" y="405"/>
                    <a:pt x="217" y="399"/>
                    <a:pt x="209" y="397"/>
                  </a:cubicBezTo>
                  <a:cubicBezTo>
                    <a:pt x="201" y="394"/>
                    <a:pt x="193" y="391"/>
                    <a:pt x="185" y="387"/>
                  </a:cubicBezTo>
                  <a:cubicBezTo>
                    <a:pt x="177" y="383"/>
                    <a:pt x="169" y="382"/>
                    <a:pt x="161" y="385"/>
                  </a:cubicBezTo>
                  <a:lnTo>
                    <a:pt x="125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3" name="Freeform 24"/>
            <p:cNvSpPr>
              <a:spLocks noEditPoints="1"/>
            </p:cNvSpPr>
            <p:nvPr/>
          </p:nvSpPr>
          <p:spPr bwMode="auto">
            <a:xfrm>
              <a:off x="3582988" y="660400"/>
              <a:ext cx="390525" cy="644525"/>
            </a:xfrm>
            <a:custGeom>
              <a:avLst/>
              <a:gdLst>
                <a:gd name="T0" fmla="*/ 0 w 641"/>
                <a:gd name="T1" fmla="*/ 352 h 1056"/>
                <a:gd name="T2" fmla="*/ 66 w 641"/>
                <a:gd name="T3" fmla="*/ 566 h 1056"/>
                <a:gd name="T4" fmla="*/ 126 w 641"/>
                <a:gd name="T5" fmla="*/ 762 h 1056"/>
                <a:gd name="T6" fmla="*/ 121 w 641"/>
                <a:gd name="T7" fmla="*/ 896 h 1056"/>
                <a:gd name="T8" fmla="*/ 127 w 641"/>
                <a:gd name="T9" fmla="*/ 1031 h 1056"/>
                <a:gd name="T10" fmla="*/ 192 w 641"/>
                <a:gd name="T11" fmla="*/ 1056 h 1056"/>
                <a:gd name="T12" fmla="*/ 448 w 641"/>
                <a:gd name="T13" fmla="*/ 1056 h 1056"/>
                <a:gd name="T14" fmla="*/ 544 w 641"/>
                <a:gd name="T15" fmla="*/ 960 h 1056"/>
                <a:gd name="T16" fmla="*/ 519 w 641"/>
                <a:gd name="T17" fmla="*/ 896 h 1056"/>
                <a:gd name="T18" fmla="*/ 514 w 641"/>
                <a:gd name="T19" fmla="*/ 762 h 1056"/>
                <a:gd name="T20" fmla="*/ 574 w 641"/>
                <a:gd name="T21" fmla="*/ 566 h 1056"/>
                <a:gd name="T22" fmla="*/ 640 w 641"/>
                <a:gd name="T23" fmla="*/ 352 h 1056"/>
                <a:gd name="T24" fmla="*/ 320 w 641"/>
                <a:gd name="T25" fmla="*/ 0 h 1056"/>
                <a:gd name="T26" fmla="*/ 0 w 641"/>
                <a:gd name="T27" fmla="*/ 352 h 1056"/>
                <a:gd name="T28" fmla="*/ 480 w 641"/>
                <a:gd name="T29" fmla="*/ 832 h 1056"/>
                <a:gd name="T30" fmla="*/ 448 w 641"/>
                <a:gd name="T31" fmla="*/ 864 h 1056"/>
                <a:gd name="T32" fmla="*/ 192 w 641"/>
                <a:gd name="T33" fmla="*/ 864 h 1056"/>
                <a:gd name="T34" fmla="*/ 160 w 641"/>
                <a:gd name="T35" fmla="*/ 832 h 1056"/>
                <a:gd name="T36" fmla="*/ 192 w 641"/>
                <a:gd name="T37" fmla="*/ 800 h 1056"/>
                <a:gd name="T38" fmla="*/ 448 w 641"/>
                <a:gd name="T39" fmla="*/ 800 h 1056"/>
                <a:gd name="T40" fmla="*/ 480 w 641"/>
                <a:gd name="T41" fmla="*/ 832 h 1056"/>
                <a:gd name="T42" fmla="*/ 448 w 641"/>
                <a:gd name="T43" fmla="*/ 992 h 1056"/>
                <a:gd name="T44" fmla="*/ 192 w 641"/>
                <a:gd name="T45" fmla="*/ 992 h 1056"/>
                <a:gd name="T46" fmla="*/ 160 w 641"/>
                <a:gd name="T47" fmla="*/ 960 h 1056"/>
                <a:gd name="T48" fmla="*/ 192 w 641"/>
                <a:gd name="T49" fmla="*/ 928 h 1056"/>
                <a:gd name="T50" fmla="*/ 448 w 641"/>
                <a:gd name="T51" fmla="*/ 928 h 1056"/>
                <a:gd name="T52" fmla="*/ 480 w 641"/>
                <a:gd name="T53" fmla="*/ 960 h 1056"/>
                <a:gd name="T54" fmla="*/ 448 w 641"/>
                <a:gd name="T55" fmla="*/ 992 h 1056"/>
                <a:gd name="T56" fmla="*/ 320 w 641"/>
                <a:gd name="T57" fmla="*/ 64 h 1056"/>
                <a:gd name="T58" fmla="*/ 576 w 641"/>
                <a:gd name="T59" fmla="*/ 352 h 1056"/>
                <a:gd name="T60" fmla="*/ 521 w 641"/>
                <a:gd name="T61" fmla="*/ 529 h 1056"/>
                <a:gd name="T62" fmla="*/ 453 w 641"/>
                <a:gd name="T63" fmla="*/ 736 h 1056"/>
                <a:gd name="T64" fmla="*/ 448 w 641"/>
                <a:gd name="T65" fmla="*/ 736 h 1056"/>
                <a:gd name="T66" fmla="*/ 192 w 641"/>
                <a:gd name="T67" fmla="*/ 736 h 1056"/>
                <a:gd name="T68" fmla="*/ 187 w 641"/>
                <a:gd name="T69" fmla="*/ 736 h 1056"/>
                <a:gd name="T70" fmla="*/ 119 w 641"/>
                <a:gd name="T71" fmla="*/ 529 h 1056"/>
                <a:gd name="T72" fmla="*/ 64 w 641"/>
                <a:gd name="T73" fmla="*/ 352 h 1056"/>
                <a:gd name="T74" fmla="*/ 320 w 641"/>
                <a:gd name="T75" fmla="*/ 64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1" h="1056">
                  <a:moveTo>
                    <a:pt x="0" y="352"/>
                  </a:moveTo>
                  <a:cubicBezTo>
                    <a:pt x="0" y="428"/>
                    <a:pt x="23" y="503"/>
                    <a:pt x="66" y="566"/>
                  </a:cubicBezTo>
                  <a:cubicBezTo>
                    <a:pt x="100" y="626"/>
                    <a:pt x="120" y="693"/>
                    <a:pt x="126" y="762"/>
                  </a:cubicBezTo>
                  <a:cubicBezTo>
                    <a:pt x="88" y="798"/>
                    <a:pt x="86" y="857"/>
                    <a:pt x="121" y="896"/>
                  </a:cubicBezTo>
                  <a:cubicBezTo>
                    <a:pt x="85" y="935"/>
                    <a:pt x="88" y="995"/>
                    <a:pt x="127" y="1031"/>
                  </a:cubicBezTo>
                  <a:cubicBezTo>
                    <a:pt x="145" y="1047"/>
                    <a:pt x="168" y="1056"/>
                    <a:pt x="192" y="1056"/>
                  </a:cubicBezTo>
                  <a:cubicBezTo>
                    <a:pt x="448" y="1056"/>
                    <a:pt x="448" y="1056"/>
                    <a:pt x="448" y="1056"/>
                  </a:cubicBezTo>
                  <a:cubicBezTo>
                    <a:pt x="501" y="1056"/>
                    <a:pt x="544" y="1013"/>
                    <a:pt x="544" y="960"/>
                  </a:cubicBezTo>
                  <a:cubicBezTo>
                    <a:pt x="544" y="936"/>
                    <a:pt x="535" y="913"/>
                    <a:pt x="519" y="896"/>
                  </a:cubicBezTo>
                  <a:cubicBezTo>
                    <a:pt x="554" y="857"/>
                    <a:pt x="552" y="798"/>
                    <a:pt x="514" y="762"/>
                  </a:cubicBezTo>
                  <a:cubicBezTo>
                    <a:pt x="520" y="693"/>
                    <a:pt x="540" y="626"/>
                    <a:pt x="574" y="566"/>
                  </a:cubicBezTo>
                  <a:cubicBezTo>
                    <a:pt x="617" y="503"/>
                    <a:pt x="641" y="428"/>
                    <a:pt x="640" y="352"/>
                  </a:cubicBezTo>
                  <a:cubicBezTo>
                    <a:pt x="640" y="157"/>
                    <a:pt x="496" y="0"/>
                    <a:pt x="320" y="0"/>
                  </a:cubicBezTo>
                  <a:cubicBezTo>
                    <a:pt x="144" y="0"/>
                    <a:pt x="0" y="157"/>
                    <a:pt x="0" y="352"/>
                  </a:cubicBezTo>
                  <a:moveTo>
                    <a:pt x="480" y="832"/>
                  </a:moveTo>
                  <a:cubicBezTo>
                    <a:pt x="480" y="849"/>
                    <a:pt x="466" y="864"/>
                    <a:pt x="448" y="864"/>
                  </a:cubicBezTo>
                  <a:cubicBezTo>
                    <a:pt x="192" y="864"/>
                    <a:pt x="192" y="864"/>
                    <a:pt x="192" y="864"/>
                  </a:cubicBezTo>
                  <a:cubicBezTo>
                    <a:pt x="174" y="864"/>
                    <a:pt x="160" y="849"/>
                    <a:pt x="160" y="832"/>
                  </a:cubicBezTo>
                  <a:cubicBezTo>
                    <a:pt x="160" y="814"/>
                    <a:pt x="174" y="800"/>
                    <a:pt x="192" y="800"/>
                  </a:cubicBezTo>
                  <a:cubicBezTo>
                    <a:pt x="448" y="800"/>
                    <a:pt x="448" y="800"/>
                    <a:pt x="448" y="800"/>
                  </a:cubicBezTo>
                  <a:cubicBezTo>
                    <a:pt x="466" y="800"/>
                    <a:pt x="480" y="814"/>
                    <a:pt x="480" y="832"/>
                  </a:cubicBezTo>
                  <a:moveTo>
                    <a:pt x="448" y="992"/>
                  </a:moveTo>
                  <a:cubicBezTo>
                    <a:pt x="192" y="992"/>
                    <a:pt x="192" y="992"/>
                    <a:pt x="192" y="992"/>
                  </a:cubicBezTo>
                  <a:cubicBezTo>
                    <a:pt x="174" y="992"/>
                    <a:pt x="160" y="977"/>
                    <a:pt x="160" y="960"/>
                  </a:cubicBezTo>
                  <a:cubicBezTo>
                    <a:pt x="160" y="942"/>
                    <a:pt x="174" y="928"/>
                    <a:pt x="192" y="928"/>
                  </a:cubicBezTo>
                  <a:cubicBezTo>
                    <a:pt x="448" y="928"/>
                    <a:pt x="448" y="928"/>
                    <a:pt x="448" y="928"/>
                  </a:cubicBezTo>
                  <a:cubicBezTo>
                    <a:pt x="466" y="928"/>
                    <a:pt x="480" y="942"/>
                    <a:pt x="480" y="960"/>
                  </a:cubicBezTo>
                  <a:cubicBezTo>
                    <a:pt x="480" y="977"/>
                    <a:pt x="466" y="992"/>
                    <a:pt x="448" y="992"/>
                  </a:cubicBezTo>
                  <a:moveTo>
                    <a:pt x="320" y="64"/>
                  </a:moveTo>
                  <a:cubicBezTo>
                    <a:pt x="461" y="64"/>
                    <a:pt x="576" y="193"/>
                    <a:pt x="576" y="352"/>
                  </a:cubicBezTo>
                  <a:cubicBezTo>
                    <a:pt x="576" y="415"/>
                    <a:pt x="557" y="477"/>
                    <a:pt x="521" y="529"/>
                  </a:cubicBezTo>
                  <a:cubicBezTo>
                    <a:pt x="484" y="593"/>
                    <a:pt x="461" y="663"/>
                    <a:pt x="453" y="736"/>
                  </a:cubicBezTo>
                  <a:cubicBezTo>
                    <a:pt x="451" y="736"/>
                    <a:pt x="450" y="736"/>
                    <a:pt x="448" y="736"/>
                  </a:cubicBezTo>
                  <a:cubicBezTo>
                    <a:pt x="192" y="736"/>
                    <a:pt x="192" y="736"/>
                    <a:pt x="192" y="736"/>
                  </a:cubicBezTo>
                  <a:cubicBezTo>
                    <a:pt x="190" y="736"/>
                    <a:pt x="189" y="736"/>
                    <a:pt x="187" y="736"/>
                  </a:cubicBezTo>
                  <a:cubicBezTo>
                    <a:pt x="179" y="663"/>
                    <a:pt x="156" y="593"/>
                    <a:pt x="119" y="529"/>
                  </a:cubicBezTo>
                  <a:cubicBezTo>
                    <a:pt x="83" y="477"/>
                    <a:pt x="64" y="415"/>
                    <a:pt x="64" y="352"/>
                  </a:cubicBezTo>
                  <a:cubicBezTo>
                    <a:pt x="64" y="193"/>
                    <a:pt x="179" y="64"/>
                    <a:pt x="320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3660775" y="738188"/>
              <a:ext cx="117475" cy="117475"/>
            </a:xfrm>
            <a:custGeom>
              <a:avLst/>
              <a:gdLst>
                <a:gd name="T0" fmla="*/ 192 w 192"/>
                <a:gd name="T1" fmla="*/ 64 h 192"/>
                <a:gd name="T2" fmla="*/ 192 w 192"/>
                <a:gd name="T3" fmla="*/ 0 h 192"/>
                <a:gd name="T4" fmla="*/ 0 w 192"/>
                <a:gd name="T5" fmla="*/ 192 h 192"/>
                <a:gd name="T6" fmla="*/ 64 w 192"/>
                <a:gd name="T7" fmla="*/ 192 h 192"/>
                <a:gd name="T8" fmla="*/ 192 w 192"/>
                <a:gd name="T9" fmla="*/ 6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92">
                  <a:moveTo>
                    <a:pt x="192" y="64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86" y="0"/>
                    <a:pt x="0" y="86"/>
                    <a:pt x="0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64" y="121"/>
                    <a:pt x="121" y="64"/>
                    <a:pt x="192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5" name="Rectangle 26"/>
            <p:cNvSpPr>
              <a:spLocks noChangeArrowheads="1"/>
            </p:cNvSpPr>
            <p:nvPr/>
          </p:nvSpPr>
          <p:spPr bwMode="auto">
            <a:xfrm>
              <a:off x="3757613" y="561975"/>
              <a:ext cx="39687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6" name="Rectangle 27"/>
            <p:cNvSpPr>
              <a:spLocks noChangeArrowheads="1"/>
            </p:cNvSpPr>
            <p:nvPr/>
          </p:nvSpPr>
          <p:spPr bwMode="auto">
            <a:xfrm>
              <a:off x="401161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>
              <a:off x="3484563" y="796925"/>
              <a:ext cx="5873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3556000" y="635000"/>
              <a:ext cx="69850" cy="68263"/>
            </a:xfrm>
            <a:custGeom>
              <a:avLst/>
              <a:gdLst>
                <a:gd name="T0" fmla="*/ 0 w 44"/>
                <a:gd name="T1" fmla="*/ 17 h 43"/>
                <a:gd name="T2" fmla="*/ 18 w 44"/>
                <a:gd name="T3" fmla="*/ 0 h 43"/>
                <a:gd name="T4" fmla="*/ 44 w 44"/>
                <a:gd name="T5" fmla="*/ 26 h 43"/>
                <a:gd name="T6" fmla="*/ 27 w 44"/>
                <a:gd name="T7" fmla="*/ 43 h 43"/>
                <a:gd name="T8" fmla="*/ 0 w 44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17"/>
                  </a:moveTo>
                  <a:lnTo>
                    <a:pt x="18" y="0"/>
                  </a:lnTo>
                  <a:lnTo>
                    <a:pt x="44" y="26"/>
                  </a:lnTo>
                  <a:lnTo>
                    <a:pt x="27" y="43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9" name="Freeform 30"/>
            <p:cNvSpPr>
              <a:spLocks/>
            </p:cNvSpPr>
            <p:nvPr/>
          </p:nvSpPr>
          <p:spPr bwMode="auto">
            <a:xfrm>
              <a:off x="3930650" y="635000"/>
              <a:ext cx="68262" cy="68263"/>
            </a:xfrm>
            <a:custGeom>
              <a:avLst/>
              <a:gdLst>
                <a:gd name="T0" fmla="*/ 0 w 43"/>
                <a:gd name="T1" fmla="*/ 26 h 43"/>
                <a:gd name="T2" fmla="*/ 26 w 43"/>
                <a:gd name="T3" fmla="*/ 0 h 43"/>
                <a:gd name="T4" fmla="*/ 43 w 43"/>
                <a:gd name="T5" fmla="*/ 17 h 43"/>
                <a:gd name="T6" fmla="*/ 17 w 43"/>
                <a:gd name="T7" fmla="*/ 43 h 43"/>
                <a:gd name="T8" fmla="*/ 0 w 43"/>
                <a:gd name="T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26"/>
                  </a:moveTo>
                  <a:lnTo>
                    <a:pt x="26" y="0"/>
                  </a:lnTo>
                  <a:lnTo>
                    <a:pt x="43" y="17"/>
                  </a:lnTo>
                  <a:lnTo>
                    <a:pt x="17" y="43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0" name="Rectangle 31"/>
            <p:cNvSpPr>
              <a:spLocks noChangeArrowheads="1"/>
            </p:cNvSpPr>
            <p:nvPr/>
          </p:nvSpPr>
          <p:spPr bwMode="auto">
            <a:xfrm>
              <a:off x="3465513" y="1130300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1" name="Rectangle 32"/>
            <p:cNvSpPr>
              <a:spLocks noChangeArrowheads="1"/>
            </p:cNvSpPr>
            <p:nvPr/>
          </p:nvSpPr>
          <p:spPr bwMode="auto">
            <a:xfrm>
              <a:off x="3543300" y="113030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2" name="Rectangle 33"/>
            <p:cNvSpPr>
              <a:spLocks noChangeArrowheads="1"/>
            </p:cNvSpPr>
            <p:nvPr/>
          </p:nvSpPr>
          <p:spPr bwMode="auto">
            <a:xfrm>
              <a:off x="3543300" y="1208088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3" name="Rectangle 34"/>
            <p:cNvSpPr>
              <a:spLocks noChangeArrowheads="1"/>
            </p:cNvSpPr>
            <p:nvPr/>
          </p:nvSpPr>
          <p:spPr bwMode="auto">
            <a:xfrm>
              <a:off x="3543300" y="12858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4" name="Rectangle 35"/>
            <p:cNvSpPr>
              <a:spLocks noChangeArrowheads="1"/>
            </p:cNvSpPr>
            <p:nvPr/>
          </p:nvSpPr>
          <p:spPr bwMode="auto">
            <a:xfrm>
              <a:off x="3543300" y="1363663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5" name="Rectangle 36"/>
            <p:cNvSpPr>
              <a:spLocks noChangeArrowheads="1"/>
            </p:cNvSpPr>
            <p:nvPr/>
          </p:nvSpPr>
          <p:spPr bwMode="auto">
            <a:xfrm>
              <a:off x="3543300" y="14430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6" name="Rectangle 37"/>
            <p:cNvSpPr>
              <a:spLocks noChangeArrowheads="1"/>
            </p:cNvSpPr>
            <p:nvPr/>
          </p:nvSpPr>
          <p:spPr bwMode="auto">
            <a:xfrm>
              <a:off x="3543300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7" name="Rectangle 38"/>
            <p:cNvSpPr>
              <a:spLocks noChangeArrowheads="1"/>
            </p:cNvSpPr>
            <p:nvPr/>
          </p:nvSpPr>
          <p:spPr bwMode="auto">
            <a:xfrm>
              <a:off x="3778250" y="13636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8" name="Rectangle 39"/>
            <p:cNvSpPr>
              <a:spLocks noChangeArrowheads="1"/>
            </p:cNvSpPr>
            <p:nvPr/>
          </p:nvSpPr>
          <p:spPr bwMode="auto">
            <a:xfrm>
              <a:off x="3778250" y="1443038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99" name="Rectangle 40"/>
            <p:cNvSpPr>
              <a:spLocks noChangeArrowheads="1"/>
            </p:cNvSpPr>
            <p:nvPr/>
          </p:nvSpPr>
          <p:spPr bwMode="auto">
            <a:xfrm>
              <a:off x="3778250" y="1520825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0" name="Rectangle 41"/>
            <p:cNvSpPr>
              <a:spLocks noChangeArrowheads="1"/>
            </p:cNvSpPr>
            <p:nvPr/>
          </p:nvSpPr>
          <p:spPr bwMode="auto">
            <a:xfrm>
              <a:off x="3621088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1" name="Rectangle 42"/>
            <p:cNvSpPr>
              <a:spLocks noChangeArrowheads="1"/>
            </p:cNvSpPr>
            <p:nvPr/>
          </p:nvSpPr>
          <p:spPr bwMode="auto">
            <a:xfrm>
              <a:off x="3698875" y="152082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163776" y="3161030"/>
            <a:ext cx="324224" cy="418408"/>
            <a:chOff x="10974388" y="636588"/>
            <a:chExt cx="803275" cy="1036637"/>
          </a:xfrm>
          <a:solidFill>
            <a:schemeClr val="accent2"/>
          </a:solidFill>
        </p:grpSpPr>
        <p:sp>
          <p:nvSpPr>
            <p:cNvPr id="103" name="Freeform 83"/>
            <p:cNvSpPr>
              <a:spLocks noEditPoints="1"/>
            </p:cNvSpPr>
            <p:nvPr/>
          </p:nvSpPr>
          <p:spPr bwMode="auto">
            <a:xfrm>
              <a:off x="10990263" y="819150"/>
              <a:ext cx="787400" cy="854075"/>
            </a:xfrm>
            <a:custGeom>
              <a:avLst/>
              <a:gdLst>
                <a:gd name="T0" fmla="*/ 1544 w 1558"/>
                <a:gd name="T1" fmla="*/ 314 h 1688"/>
                <a:gd name="T2" fmla="*/ 1473 w 1558"/>
                <a:gd name="T3" fmla="*/ 272 h 1688"/>
                <a:gd name="T4" fmla="*/ 1246 w 1558"/>
                <a:gd name="T5" fmla="*/ 272 h 1688"/>
                <a:gd name="T6" fmla="*/ 1022 w 1558"/>
                <a:gd name="T7" fmla="*/ 84 h 1688"/>
                <a:gd name="T8" fmla="*/ 797 w 1558"/>
                <a:gd name="T9" fmla="*/ 272 h 1688"/>
                <a:gd name="T10" fmla="*/ 567 w 1558"/>
                <a:gd name="T11" fmla="*/ 272 h 1688"/>
                <a:gd name="T12" fmla="*/ 596 w 1558"/>
                <a:gd name="T13" fmla="*/ 176 h 1688"/>
                <a:gd name="T14" fmla="*/ 420 w 1558"/>
                <a:gd name="T15" fmla="*/ 0 h 1688"/>
                <a:gd name="T16" fmla="*/ 244 w 1558"/>
                <a:gd name="T17" fmla="*/ 176 h 1688"/>
                <a:gd name="T18" fmla="*/ 272 w 1558"/>
                <a:gd name="T19" fmla="*/ 272 h 1688"/>
                <a:gd name="T20" fmla="*/ 85 w 1558"/>
                <a:gd name="T21" fmla="*/ 272 h 1688"/>
                <a:gd name="T22" fmla="*/ 14 w 1558"/>
                <a:gd name="T23" fmla="*/ 314 h 1688"/>
                <a:gd name="T24" fmla="*/ 18 w 1558"/>
                <a:gd name="T25" fmla="*/ 396 h 1688"/>
                <a:gd name="T26" fmla="*/ 555 w 1558"/>
                <a:gd name="T27" fmla="*/ 1194 h 1688"/>
                <a:gd name="T28" fmla="*/ 555 w 1558"/>
                <a:gd name="T29" fmla="*/ 1648 h 1688"/>
                <a:gd name="T30" fmla="*/ 573 w 1558"/>
                <a:gd name="T31" fmla="*/ 1681 h 1688"/>
                <a:gd name="T32" fmla="*/ 595 w 1558"/>
                <a:gd name="T33" fmla="*/ 1688 h 1688"/>
                <a:gd name="T34" fmla="*/ 611 w 1558"/>
                <a:gd name="T35" fmla="*/ 1684 h 1688"/>
                <a:gd name="T36" fmla="*/ 979 w 1558"/>
                <a:gd name="T37" fmla="*/ 1524 h 1688"/>
                <a:gd name="T38" fmla="*/ 1003 w 1558"/>
                <a:gd name="T39" fmla="*/ 1487 h 1688"/>
                <a:gd name="T40" fmla="*/ 1003 w 1558"/>
                <a:gd name="T41" fmla="*/ 1194 h 1688"/>
                <a:gd name="T42" fmla="*/ 1540 w 1558"/>
                <a:gd name="T43" fmla="*/ 396 h 1688"/>
                <a:gd name="T44" fmla="*/ 1544 w 1558"/>
                <a:gd name="T45" fmla="*/ 314 h 1688"/>
                <a:gd name="T46" fmla="*/ 1022 w 1558"/>
                <a:gd name="T47" fmla="*/ 164 h 1688"/>
                <a:gd name="T48" fmla="*/ 1164 w 1558"/>
                <a:gd name="T49" fmla="*/ 272 h 1688"/>
                <a:gd name="T50" fmla="*/ 879 w 1558"/>
                <a:gd name="T51" fmla="*/ 272 h 1688"/>
                <a:gd name="T52" fmla="*/ 1022 w 1558"/>
                <a:gd name="T53" fmla="*/ 164 h 1688"/>
                <a:gd name="T54" fmla="*/ 324 w 1558"/>
                <a:gd name="T55" fmla="*/ 176 h 1688"/>
                <a:gd name="T56" fmla="*/ 420 w 1558"/>
                <a:gd name="T57" fmla="*/ 80 h 1688"/>
                <a:gd name="T58" fmla="*/ 516 w 1558"/>
                <a:gd name="T59" fmla="*/ 176 h 1688"/>
                <a:gd name="T60" fmla="*/ 420 w 1558"/>
                <a:gd name="T61" fmla="*/ 272 h 1688"/>
                <a:gd name="T62" fmla="*/ 324 w 1558"/>
                <a:gd name="T63" fmla="*/ 176 h 1688"/>
                <a:gd name="T64" fmla="*/ 930 w 1558"/>
                <a:gd name="T65" fmla="*/ 1160 h 1688"/>
                <a:gd name="T66" fmla="*/ 923 w 1558"/>
                <a:gd name="T67" fmla="*/ 1182 h 1688"/>
                <a:gd name="T68" fmla="*/ 923 w 1558"/>
                <a:gd name="T69" fmla="*/ 1461 h 1688"/>
                <a:gd name="T70" fmla="*/ 635 w 1558"/>
                <a:gd name="T71" fmla="*/ 1587 h 1688"/>
                <a:gd name="T72" fmla="*/ 635 w 1558"/>
                <a:gd name="T73" fmla="*/ 1222 h 1688"/>
                <a:gd name="T74" fmla="*/ 780 w 1558"/>
                <a:gd name="T75" fmla="*/ 1222 h 1688"/>
                <a:gd name="T76" fmla="*/ 820 w 1558"/>
                <a:gd name="T77" fmla="*/ 1182 h 1688"/>
                <a:gd name="T78" fmla="*/ 780 w 1558"/>
                <a:gd name="T79" fmla="*/ 1142 h 1688"/>
                <a:gd name="T80" fmla="*/ 616 w 1558"/>
                <a:gd name="T81" fmla="*/ 1142 h 1688"/>
                <a:gd name="T82" fmla="*/ 214 w 1558"/>
                <a:gd name="T83" fmla="*/ 544 h 1688"/>
                <a:gd name="T84" fmla="*/ 1022 w 1558"/>
                <a:gd name="T85" fmla="*/ 544 h 1688"/>
                <a:gd name="T86" fmla="*/ 1062 w 1558"/>
                <a:gd name="T87" fmla="*/ 504 h 1688"/>
                <a:gd name="T88" fmla="*/ 1022 w 1558"/>
                <a:gd name="T89" fmla="*/ 464 h 1688"/>
                <a:gd name="T90" fmla="*/ 160 w 1558"/>
                <a:gd name="T91" fmla="*/ 464 h 1688"/>
                <a:gd name="T92" fmla="*/ 85 w 1558"/>
                <a:gd name="T93" fmla="*/ 352 h 1688"/>
                <a:gd name="T94" fmla="*/ 1473 w 1558"/>
                <a:gd name="T95" fmla="*/ 352 h 1688"/>
                <a:gd name="T96" fmla="*/ 930 w 1558"/>
                <a:gd name="T97" fmla="*/ 1160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8" h="1688">
                  <a:moveTo>
                    <a:pt x="1544" y="314"/>
                  </a:moveTo>
                  <a:cubicBezTo>
                    <a:pt x="1530" y="288"/>
                    <a:pt x="1503" y="272"/>
                    <a:pt x="1473" y="272"/>
                  </a:cubicBezTo>
                  <a:cubicBezTo>
                    <a:pt x="1246" y="272"/>
                    <a:pt x="1246" y="272"/>
                    <a:pt x="1246" y="272"/>
                  </a:cubicBezTo>
                  <a:cubicBezTo>
                    <a:pt x="1227" y="165"/>
                    <a:pt x="1134" y="84"/>
                    <a:pt x="1022" y="84"/>
                  </a:cubicBezTo>
                  <a:cubicBezTo>
                    <a:pt x="910" y="84"/>
                    <a:pt x="816" y="165"/>
                    <a:pt x="797" y="272"/>
                  </a:cubicBezTo>
                  <a:cubicBezTo>
                    <a:pt x="567" y="272"/>
                    <a:pt x="567" y="272"/>
                    <a:pt x="567" y="272"/>
                  </a:cubicBezTo>
                  <a:cubicBezTo>
                    <a:pt x="585" y="244"/>
                    <a:pt x="596" y="211"/>
                    <a:pt x="596" y="176"/>
                  </a:cubicBezTo>
                  <a:cubicBezTo>
                    <a:pt x="596" y="79"/>
                    <a:pt x="517" y="0"/>
                    <a:pt x="420" y="0"/>
                  </a:cubicBezTo>
                  <a:cubicBezTo>
                    <a:pt x="323" y="0"/>
                    <a:pt x="244" y="79"/>
                    <a:pt x="244" y="176"/>
                  </a:cubicBezTo>
                  <a:cubicBezTo>
                    <a:pt x="244" y="211"/>
                    <a:pt x="254" y="244"/>
                    <a:pt x="272" y="272"/>
                  </a:cubicBezTo>
                  <a:cubicBezTo>
                    <a:pt x="85" y="272"/>
                    <a:pt x="85" y="272"/>
                    <a:pt x="85" y="272"/>
                  </a:cubicBezTo>
                  <a:cubicBezTo>
                    <a:pt x="55" y="272"/>
                    <a:pt x="28" y="288"/>
                    <a:pt x="14" y="314"/>
                  </a:cubicBezTo>
                  <a:cubicBezTo>
                    <a:pt x="0" y="340"/>
                    <a:pt x="2" y="372"/>
                    <a:pt x="18" y="396"/>
                  </a:cubicBezTo>
                  <a:cubicBezTo>
                    <a:pt x="555" y="1194"/>
                    <a:pt x="555" y="1194"/>
                    <a:pt x="555" y="1194"/>
                  </a:cubicBezTo>
                  <a:cubicBezTo>
                    <a:pt x="555" y="1648"/>
                    <a:pt x="555" y="1648"/>
                    <a:pt x="555" y="1648"/>
                  </a:cubicBezTo>
                  <a:cubicBezTo>
                    <a:pt x="555" y="1661"/>
                    <a:pt x="562" y="1674"/>
                    <a:pt x="573" y="1681"/>
                  </a:cubicBezTo>
                  <a:cubicBezTo>
                    <a:pt x="580" y="1685"/>
                    <a:pt x="587" y="1688"/>
                    <a:pt x="595" y="1688"/>
                  </a:cubicBezTo>
                  <a:cubicBezTo>
                    <a:pt x="600" y="1688"/>
                    <a:pt x="606" y="1686"/>
                    <a:pt x="611" y="1684"/>
                  </a:cubicBezTo>
                  <a:cubicBezTo>
                    <a:pt x="979" y="1524"/>
                    <a:pt x="979" y="1524"/>
                    <a:pt x="979" y="1524"/>
                  </a:cubicBezTo>
                  <a:cubicBezTo>
                    <a:pt x="994" y="1518"/>
                    <a:pt x="1003" y="1503"/>
                    <a:pt x="1003" y="1487"/>
                  </a:cubicBezTo>
                  <a:cubicBezTo>
                    <a:pt x="1003" y="1194"/>
                    <a:pt x="1003" y="1194"/>
                    <a:pt x="1003" y="1194"/>
                  </a:cubicBezTo>
                  <a:cubicBezTo>
                    <a:pt x="1540" y="396"/>
                    <a:pt x="1540" y="396"/>
                    <a:pt x="1540" y="396"/>
                  </a:cubicBezTo>
                  <a:cubicBezTo>
                    <a:pt x="1556" y="372"/>
                    <a:pt x="1558" y="340"/>
                    <a:pt x="1544" y="314"/>
                  </a:cubicBezTo>
                  <a:moveTo>
                    <a:pt x="1022" y="164"/>
                  </a:moveTo>
                  <a:cubicBezTo>
                    <a:pt x="1089" y="164"/>
                    <a:pt x="1147" y="209"/>
                    <a:pt x="1164" y="272"/>
                  </a:cubicBezTo>
                  <a:cubicBezTo>
                    <a:pt x="879" y="272"/>
                    <a:pt x="879" y="272"/>
                    <a:pt x="879" y="272"/>
                  </a:cubicBezTo>
                  <a:cubicBezTo>
                    <a:pt x="897" y="209"/>
                    <a:pt x="954" y="164"/>
                    <a:pt x="1022" y="164"/>
                  </a:cubicBezTo>
                  <a:moveTo>
                    <a:pt x="324" y="176"/>
                  </a:moveTo>
                  <a:cubicBezTo>
                    <a:pt x="324" y="123"/>
                    <a:pt x="367" y="80"/>
                    <a:pt x="420" y="80"/>
                  </a:cubicBezTo>
                  <a:cubicBezTo>
                    <a:pt x="473" y="80"/>
                    <a:pt x="516" y="123"/>
                    <a:pt x="516" y="176"/>
                  </a:cubicBezTo>
                  <a:cubicBezTo>
                    <a:pt x="516" y="228"/>
                    <a:pt x="473" y="272"/>
                    <a:pt x="420" y="272"/>
                  </a:cubicBezTo>
                  <a:cubicBezTo>
                    <a:pt x="367" y="272"/>
                    <a:pt x="324" y="228"/>
                    <a:pt x="324" y="176"/>
                  </a:cubicBezTo>
                  <a:moveTo>
                    <a:pt x="930" y="1160"/>
                  </a:moveTo>
                  <a:cubicBezTo>
                    <a:pt x="925" y="1167"/>
                    <a:pt x="923" y="1174"/>
                    <a:pt x="923" y="1182"/>
                  </a:cubicBezTo>
                  <a:cubicBezTo>
                    <a:pt x="923" y="1461"/>
                    <a:pt x="923" y="1461"/>
                    <a:pt x="923" y="1461"/>
                  </a:cubicBezTo>
                  <a:cubicBezTo>
                    <a:pt x="635" y="1587"/>
                    <a:pt x="635" y="1587"/>
                    <a:pt x="635" y="1587"/>
                  </a:cubicBezTo>
                  <a:cubicBezTo>
                    <a:pt x="635" y="1222"/>
                    <a:pt x="635" y="1222"/>
                    <a:pt x="635" y="1222"/>
                  </a:cubicBezTo>
                  <a:cubicBezTo>
                    <a:pt x="780" y="1222"/>
                    <a:pt x="780" y="1222"/>
                    <a:pt x="780" y="1222"/>
                  </a:cubicBezTo>
                  <a:cubicBezTo>
                    <a:pt x="802" y="1222"/>
                    <a:pt x="820" y="1204"/>
                    <a:pt x="820" y="1182"/>
                  </a:cubicBezTo>
                  <a:cubicBezTo>
                    <a:pt x="820" y="1160"/>
                    <a:pt x="802" y="1142"/>
                    <a:pt x="780" y="1142"/>
                  </a:cubicBezTo>
                  <a:cubicBezTo>
                    <a:pt x="616" y="1142"/>
                    <a:pt x="616" y="1142"/>
                    <a:pt x="616" y="1142"/>
                  </a:cubicBezTo>
                  <a:cubicBezTo>
                    <a:pt x="214" y="544"/>
                    <a:pt x="214" y="544"/>
                    <a:pt x="214" y="544"/>
                  </a:cubicBezTo>
                  <a:cubicBezTo>
                    <a:pt x="1022" y="544"/>
                    <a:pt x="1022" y="544"/>
                    <a:pt x="1022" y="544"/>
                  </a:cubicBezTo>
                  <a:cubicBezTo>
                    <a:pt x="1044" y="544"/>
                    <a:pt x="1062" y="526"/>
                    <a:pt x="1062" y="504"/>
                  </a:cubicBezTo>
                  <a:cubicBezTo>
                    <a:pt x="1062" y="481"/>
                    <a:pt x="1044" y="464"/>
                    <a:pt x="1022" y="464"/>
                  </a:cubicBezTo>
                  <a:cubicBezTo>
                    <a:pt x="160" y="464"/>
                    <a:pt x="160" y="464"/>
                    <a:pt x="160" y="464"/>
                  </a:cubicBezTo>
                  <a:cubicBezTo>
                    <a:pt x="85" y="352"/>
                    <a:pt x="85" y="352"/>
                    <a:pt x="85" y="352"/>
                  </a:cubicBezTo>
                  <a:cubicBezTo>
                    <a:pt x="1473" y="352"/>
                    <a:pt x="1473" y="352"/>
                    <a:pt x="1473" y="352"/>
                  </a:cubicBezTo>
                  <a:lnTo>
                    <a:pt x="930" y="1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4" name="Freeform 84"/>
            <p:cNvSpPr>
              <a:spLocks noEditPoints="1"/>
            </p:cNvSpPr>
            <p:nvPr/>
          </p:nvSpPr>
          <p:spPr bwMode="auto">
            <a:xfrm>
              <a:off x="11364913" y="636588"/>
              <a:ext cx="177800" cy="179387"/>
            </a:xfrm>
            <a:custGeom>
              <a:avLst/>
              <a:gdLst>
                <a:gd name="T0" fmla="*/ 176 w 352"/>
                <a:gd name="T1" fmla="*/ 352 h 352"/>
                <a:gd name="T2" fmla="*/ 352 w 352"/>
                <a:gd name="T3" fmla="*/ 176 h 352"/>
                <a:gd name="T4" fmla="*/ 176 w 352"/>
                <a:gd name="T5" fmla="*/ 0 h 352"/>
                <a:gd name="T6" fmla="*/ 0 w 352"/>
                <a:gd name="T7" fmla="*/ 176 h 352"/>
                <a:gd name="T8" fmla="*/ 176 w 352"/>
                <a:gd name="T9" fmla="*/ 352 h 352"/>
                <a:gd name="T10" fmla="*/ 176 w 352"/>
                <a:gd name="T11" fmla="*/ 80 h 352"/>
                <a:gd name="T12" fmla="*/ 272 w 352"/>
                <a:gd name="T13" fmla="*/ 176 h 352"/>
                <a:gd name="T14" fmla="*/ 176 w 352"/>
                <a:gd name="T15" fmla="*/ 272 h 352"/>
                <a:gd name="T16" fmla="*/ 80 w 352"/>
                <a:gd name="T17" fmla="*/ 176 h 352"/>
                <a:gd name="T18" fmla="*/ 176 w 352"/>
                <a:gd name="T19" fmla="*/ 8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352">
                  <a:moveTo>
                    <a:pt x="176" y="352"/>
                  </a:move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moveTo>
                    <a:pt x="176" y="80"/>
                  </a:moveTo>
                  <a:cubicBezTo>
                    <a:pt x="228" y="80"/>
                    <a:pt x="272" y="123"/>
                    <a:pt x="272" y="176"/>
                  </a:cubicBezTo>
                  <a:cubicBezTo>
                    <a:pt x="272" y="228"/>
                    <a:pt x="228" y="272"/>
                    <a:pt x="176" y="272"/>
                  </a:cubicBezTo>
                  <a:cubicBezTo>
                    <a:pt x="123" y="272"/>
                    <a:pt x="80" y="228"/>
                    <a:pt x="80" y="176"/>
                  </a:cubicBezTo>
                  <a:cubicBezTo>
                    <a:pt x="80" y="123"/>
                    <a:pt x="123" y="80"/>
                    <a:pt x="176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11649075" y="735013"/>
              <a:ext cx="41275" cy="155575"/>
            </a:xfrm>
            <a:custGeom>
              <a:avLst/>
              <a:gdLst>
                <a:gd name="T0" fmla="*/ 40 w 80"/>
                <a:gd name="T1" fmla="*/ 307 h 307"/>
                <a:gd name="T2" fmla="*/ 80 w 80"/>
                <a:gd name="T3" fmla="*/ 267 h 307"/>
                <a:gd name="T4" fmla="*/ 80 w 80"/>
                <a:gd name="T5" fmla="*/ 40 h 307"/>
                <a:gd name="T6" fmla="*/ 40 w 80"/>
                <a:gd name="T7" fmla="*/ 0 h 307"/>
                <a:gd name="T8" fmla="*/ 0 w 80"/>
                <a:gd name="T9" fmla="*/ 40 h 307"/>
                <a:gd name="T10" fmla="*/ 0 w 80"/>
                <a:gd name="T11" fmla="*/ 267 h 307"/>
                <a:gd name="T12" fmla="*/ 40 w 80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7">
                  <a:moveTo>
                    <a:pt x="40" y="307"/>
                  </a:moveTo>
                  <a:cubicBezTo>
                    <a:pt x="62" y="307"/>
                    <a:pt x="80" y="289"/>
                    <a:pt x="80" y="26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89"/>
                    <a:pt x="18" y="307"/>
                    <a:pt x="40" y="3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11649075" y="668338"/>
              <a:ext cx="41275" cy="41275"/>
            </a:xfrm>
            <a:custGeom>
              <a:avLst/>
              <a:gdLst>
                <a:gd name="T0" fmla="*/ 40 w 80"/>
                <a:gd name="T1" fmla="*/ 80 h 80"/>
                <a:gd name="T2" fmla="*/ 68 w 80"/>
                <a:gd name="T3" fmla="*/ 68 h 80"/>
                <a:gd name="T4" fmla="*/ 80 w 80"/>
                <a:gd name="T5" fmla="*/ 40 h 80"/>
                <a:gd name="T6" fmla="*/ 68 w 80"/>
                <a:gd name="T7" fmla="*/ 11 h 80"/>
                <a:gd name="T8" fmla="*/ 40 w 80"/>
                <a:gd name="T9" fmla="*/ 0 h 80"/>
                <a:gd name="T10" fmla="*/ 12 w 80"/>
                <a:gd name="T11" fmla="*/ 11 h 80"/>
                <a:gd name="T12" fmla="*/ 0 w 80"/>
                <a:gd name="T13" fmla="*/ 40 h 80"/>
                <a:gd name="T14" fmla="*/ 12 w 80"/>
                <a:gd name="T15" fmla="*/ 68 h 80"/>
                <a:gd name="T16" fmla="*/ 40 w 80"/>
                <a:gd name="T1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51" y="80"/>
                    <a:pt x="61" y="75"/>
                    <a:pt x="68" y="68"/>
                  </a:cubicBezTo>
                  <a:cubicBezTo>
                    <a:pt x="76" y="60"/>
                    <a:pt x="80" y="50"/>
                    <a:pt x="80" y="40"/>
                  </a:cubicBezTo>
                  <a:cubicBezTo>
                    <a:pt x="80" y="29"/>
                    <a:pt x="76" y="19"/>
                    <a:pt x="68" y="11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1"/>
                  </a:cubicBez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2" y="68"/>
                  </a:cubicBezTo>
                  <a:cubicBezTo>
                    <a:pt x="19" y="75"/>
                    <a:pt x="29" y="80"/>
                    <a:pt x="40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7" name="Freeform 87"/>
            <p:cNvSpPr>
              <a:spLocks/>
            </p:cNvSpPr>
            <p:nvPr/>
          </p:nvSpPr>
          <p:spPr bwMode="auto">
            <a:xfrm>
              <a:off x="11250613" y="663575"/>
              <a:ext cx="41275" cy="122237"/>
            </a:xfrm>
            <a:custGeom>
              <a:avLst/>
              <a:gdLst>
                <a:gd name="T0" fmla="*/ 40 w 80"/>
                <a:gd name="T1" fmla="*/ 244 h 244"/>
                <a:gd name="T2" fmla="*/ 80 w 80"/>
                <a:gd name="T3" fmla="*/ 204 h 244"/>
                <a:gd name="T4" fmla="*/ 80 w 80"/>
                <a:gd name="T5" fmla="*/ 40 h 244"/>
                <a:gd name="T6" fmla="*/ 40 w 80"/>
                <a:gd name="T7" fmla="*/ 0 h 244"/>
                <a:gd name="T8" fmla="*/ 0 w 80"/>
                <a:gd name="T9" fmla="*/ 40 h 244"/>
                <a:gd name="T10" fmla="*/ 0 w 80"/>
                <a:gd name="T11" fmla="*/ 204 h 244"/>
                <a:gd name="T12" fmla="*/ 40 w 80"/>
                <a:gd name="T13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44">
                  <a:moveTo>
                    <a:pt x="40" y="244"/>
                  </a:moveTo>
                  <a:cubicBezTo>
                    <a:pt x="62" y="244"/>
                    <a:pt x="80" y="226"/>
                    <a:pt x="80" y="204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7"/>
                    <a:pt x="62" y="0"/>
                    <a:pt x="40" y="0"/>
                  </a:cubicBezTo>
                  <a:cubicBezTo>
                    <a:pt x="18" y="0"/>
                    <a:pt x="0" y="17"/>
                    <a:pt x="0" y="40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26"/>
                    <a:pt x="18" y="244"/>
                    <a:pt x="40" y="2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8" name="Freeform 88"/>
            <p:cNvSpPr>
              <a:spLocks/>
            </p:cNvSpPr>
            <p:nvPr/>
          </p:nvSpPr>
          <p:spPr bwMode="auto">
            <a:xfrm>
              <a:off x="10974388" y="636588"/>
              <a:ext cx="41275" cy="173037"/>
            </a:xfrm>
            <a:custGeom>
              <a:avLst/>
              <a:gdLst>
                <a:gd name="T0" fmla="*/ 40 w 80"/>
                <a:gd name="T1" fmla="*/ 340 h 340"/>
                <a:gd name="T2" fmla="*/ 80 w 80"/>
                <a:gd name="T3" fmla="*/ 300 h 340"/>
                <a:gd name="T4" fmla="*/ 80 w 80"/>
                <a:gd name="T5" fmla="*/ 40 h 340"/>
                <a:gd name="T6" fmla="*/ 40 w 80"/>
                <a:gd name="T7" fmla="*/ 0 h 340"/>
                <a:gd name="T8" fmla="*/ 0 w 80"/>
                <a:gd name="T9" fmla="*/ 40 h 340"/>
                <a:gd name="T10" fmla="*/ 0 w 80"/>
                <a:gd name="T11" fmla="*/ 300 h 340"/>
                <a:gd name="T12" fmla="*/ 40 w 80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40">
                  <a:moveTo>
                    <a:pt x="40" y="340"/>
                  </a:moveTo>
                  <a:cubicBezTo>
                    <a:pt x="62" y="340"/>
                    <a:pt x="80" y="322"/>
                    <a:pt x="80" y="30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17"/>
                    <a:pt x="62" y="0"/>
                    <a:pt x="40" y="0"/>
                  </a:cubicBezTo>
                  <a:cubicBezTo>
                    <a:pt x="18" y="0"/>
                    <a:pt x="0" y="17"/>
                    <a:pt x="0" y="4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22"/>
                    <a:pt x="18" y="340"/>
                    <a:pt x="40" y="3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9" name="Freeform 89"/>
            <p:cNvSpPr>
              <a:spLocks/>
            </p:cNvSpPr>
            <p:nvPr/>
          </p:nvSpPr>
          <p:spPr bwMode="auto">
            <a:xfrm>
              <a:off x="10974388" y="844550"/>
              <a:ext cx="41275" cy="39687"/>
            </a:xfrm>
            <a:custGeom>
              <a:avLst/>
              <a:gdLst>
                <a:gd name="T0" fmla="*/ 68 w 80"/>
                <a:gd name="T1" fmla="*/ 69 h 80"/>
                <a:gd name="T2" fmla="*/ 80 w 80"/>
                <a:gd name="T3" fmla="*/ 40 h 80"/>
                <a:gd name="T4" fmla="*/ 68 w 80"/>
                <a:gd name="T5" fmla="*/ 12 h 80"/>
                <a:gd name="T6" fmla="*/ 40 w 80"/>
                <a:gd name="T7" fmla="*/ 0 h 80"/>
                <a:gd name="T8" fmla="*/ 12 w 80"/>
                <a:gd name="T9" fmla="*/ 12 h 80"/>
                <a:gd name="T10" fmla="*/ 0 w 80"/>
                <a:gd name="T11" fmla="*/ 40 h 80"/>
                <a:gd name="T12" fmla="*/ 12 w 80"/>
                <a:gd name="T13" fmla="*/ 69 h 80"/>
                <a:gd name="T14" fmla="*/ 40 w 80"/>
                <a:gd name="T15" fmla="*/ 80 h 80"/>
                <a:gd name="T16" fmla="*/ 68 w 80"/>
                <a:gd name="T17" fmla="*/ 6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68" y="69"/>
                  </a:moveTo>
                  <a:cubicBezTo>
                    <a:pt x="76" y="61"/>
                    <a:pt x="80" y="51"/>
                    <a:pt x="80" y="40"/>
                  </a:cubicBezTo>
                  <a:cubicBezTo>
                    <a:pt x="80" y="30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4" y="19"/>
                    <a:pt x="0" y="30"/>
                    <a:pt x="0" y="40"/>
                  </a:cubicBezTo>
                  <a:cubicBezTo>
                    <a:pt x="0" y="51"/>
                    <a:pt x="4" y="61"/>
                    <a:pt x="12" y="69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1" y="80"/>
                    <a:pt x="61" y="76"/>
                    <a:pt x="68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0" name="Freeform 90"/>
            <p:cNvSpPr>
              <a:spLocks/>
            </p:cNvSpPr>
            <p:nvPr/>
          </p:nvSpPr>
          <p:spPr bwMode="auto">
            <a:xfrm>
              <a:off x="11576050" y="1054100"/>
              <a:ext cx="41275" cy="39687"/>
            </a:xfrm>
            <a:custGeom>
              <a:avLst/>
              <a:gdLst>
                <a:gd name="T0" fmla="*/ 11 w 80"/>
                <a:gd name="T1" fmla="*/ 11 h 80"/>
                <a:gd name="T2" fmla="*/ 0 w 80"/>
                <a:gd name="T3" fmla="*/ 40 h 80"/>
                <a:gd name="T4" fmla="*/ 11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1 h 80"/>
                <a:gd name="T14" fmla="*/ 40 w 80"/>
                <a:gd name="T15" fmla="*/ 0 h 80"/>
                <a:gd name="T16" fmla="*/ 11 w 80"/>
                <a:gd name="T17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1" y="11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0"/>
                    <a:pt x="4" y="60"/>
                    <a:pt x="11" y="68"/>
                  </a:cubicBezTo>
                  <a:cubicBezTo>
                    <a:pt x="19" y="75"/>
                    <a:pt x="29" y="80"/>
                    <a:pt x="40" y="80"/>
                  </a:cubicBezTo>
                  <a:cubicBezTo>
                    <a:pt x="50" y="80"/>
                    <a:pt x="60" y="75"/>
                    <a:pt x="68" y="68"/>
                  </a:cubicBezTo>
                  <a:cubicBezTo>
                    <a:pt x="75" y="60"/>
                    <a:pt x="80" y="50"/>
                    <a:pt x="80" y="40"/>
                  </a:cubicBezTo>
                  <a:cubicBezTo>
                    <a:pt x="80" y="29"/>
                    <a:pt x="75" y="19"/>
                    <a:pt x="68" y="11"/>
                  </a:cubicBezTo>
                  <a:cubicBezTo>
                    <a:pt x="60" y="4"/>
                    <a:pt x="50" y="0"/>
                    <a:pt x="40" y="0"/>
                  </a:cubicBezTo>
                  <a:cubicBezTo>
                    <a:pt x="29" y="0"/>
                    <a:pt x="19" y="4"/>
                    <a:pt x="1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6411416" y="1265550"/>
            <a:ext cx="339904" cy="339900"/>
            <a:chOff x="9224963" y="2505075"/>
            <a:chExt cx="1173162" cy="1173163"/>
          </a:xfrm>
          <a:solidFill>
            <a:schemeClr val="accent1"/>
          </a:solidFill>
        </p:grpSpPr>
        <p:sp>
          <p:nvSpPr>
            <p:cNvPr id="112" name="Freeform 155"/>
            <p:cNvSpPr>
              <a:spLocks noEditPoints="1"/>
            </p:cNvSpPr>
            <p:nvPr/>
          </p:nvSpPr>
          <p:spPr bwMode="auto">
            <a:xfrm>
              <a:off x="9224963" y="2505075"/>
              <a:ext cx="1155700" cy="1173163"/>
            </a:xfrm>
            <a:custGeom>
              <a:avLst/>
              <a:gdLst>
                <a:gd name="T0" fmla="*/ 1760 w 1891"/>
                <a:gd name="T1" fmla="*/ 832 h 1920"/>
                <a:gd name="T2" fmla="*/ 1504 w 1891"/>
                <a:gd name="T3" fmla="*/ 768 h 1920"/>
                <a:gd name="T4" fmla="*/ 1632 w 1891"/>
                <a:gd name="T5" fmla="*/ 736 h 1920"/>
                <a:gd name="T6" fmla="*/ 1472 w 1891"/>
                <a:gd name="T7" fmla="*/ 160 h 1920"/>
                <a:gd name="T8" fmla="*/ 1167 w 1891"/>
                <a:gd name="T9" fmla="*/ 226 h 1920"/>
                <a:gd name="T10" fmla="*/ 640 w 1891"/>
                <a:gd name="T11" fmla="*/ 576 h 1920"/>
                <a:gd name="T12" fmla="*/ 480 w 1891"/>
                <a:gd name="T13" fmla="*/ 160 h 1920"/>
                <a:gd name="T14" fmla="*/ 175 w 1891"/>
                <a:gd name="T15" fmla="*/ 226 h 1920"/>
                <a:gd name="T16" fmla="*/ 32 w 1891"/>
                <a:gd name="T17" fmla="*/ 768 h 1920"/>
                <a:gd name="T18" fmla="*/ 128 w 1891"/>
                <a:gd name="T19" fmla="*/ 1184 h 1920"/>
                <a:gd name="T20" fmla="*/ 320 w 1891"/>
                <a:gd name="T21" fmla="*/ 1216 h 1920"/>
                <a:gd name="T22" fmla="*/ 352 w 1891"/>
                <a:gd name="T23" fmla="*/ 1920 h 1920"/>
                <a:gd name="T24" fmla="*/ 1344 w 1891"/>
                <a:gd name="T25" fmla="*/ 1888 h 1920"/>
                <a:gd name="T26" fmla="*/ 1879 w 1891"/>
                <a:gd name="T27" fmla="*/ 937 h 1920"/>
                <a:gd name="T28" fmla="*/ 1228 w 1891"/>
                <a:gd name="T29" fmla="*/ 288 h 1920"/>
                <a:gd name="T30" fmla="*/ 1216 w 1891"/>
                <a:gd name="T31" fmla="*/ 160 h 1920"/>
                <a:gd name="T32" fmla="*/ 1375 w 1891"/>
                <a:gd name="T33" fmla="*/ 231 h 1920"/>
                <a:gd name="T34" fmla="*/ 1423 w 1891"/>
                <a:gd name="T35" fmla="*/ 288 h 1920"/>
                <a:gd name="T36" fmla="*/ 1504 w 1891"/>
                <a:gd name="T37" fmla="*/ 704 h 1920"/>
                <a:gd name="T38" fmla="*/ 1440 w 1891"/>
                <a:gd name="T39" fmla="*/ 1154 h 1920"/>
                <a:gd name="T40" fmla="*/ 1335 w 1891"/>
                <a:gd name="T41" fmla="*/ 841 h 1920"/>
                <a:gd name="T42" fmla="*/ 1120 w 1891"/>
                <a:gd name="T43" fmla="*/ 384 h 1920"/>
                <a:gd name="T44" fmla="*/ 1056 w 1891"/>
                <a:gd name="T45" fmla="*/ 576 h 1920"/>
                <a:gd name="T46" fmla="*/ 1088 w 1891"/>
                <a:gd name="T47" fmla="*/ 832 h 1920"/>
                <a:gd name="T48" fmla="*/ 320 w 1891"/>
                <a:gd name="T49" fmla="*/ 608 h 1920"/>
                <a:gd name="T50" fmla="*/ 192 w 1891"/>
                <a:gd name="T51" fmla="*/ 384 h 1920"/>
                <a:gd name="T52" fmla="*/ 64 w 1891"/>
                <a:gd name="T53" fmla="*/ 704 h 1920"/>
                <a:gd name="T54" fmla="*/ 236 w 1891"/>
                <a:gd name="T55" fmla="*/ 288 h 1920"/>
                <a:gd name="T56" fmla="*/ 224 w 1891"/>
                <a:gd name="T57" fmla="*/ 160 h 1920"/>
                <a:gd name="T58" fmla="*/ 383 w 1891"/>
                <a:gd name="T59" fmla="*/ 231 h 1920"/>
                <a:gd name="T60" fmla="*/ 431 w 1891"/>
                <a:gd name="T61" fmla="*/ 288 h 1920"/>
                <a:gd name="T62" fmla="*/ 512 w 1891"/>
                <a:gd name="T63" fmla="*/ 576 h 1920"/>
                <a:gd name="T64" fmla="*/ 448 w 1891"/>
                <a:gd name="T65" fmla="*/ 576 h 1920"/>
                <a:gd name="T66" fmla="*/ 1280 w 1891"/>
                <a:gd name="T67" fmla="*/ 1856 h 1920"/>
                <a:gd name="T68" fmla="*/ 1024 w 1891"/>
                <a:gd name="T69" fmla="*/ 640 h 1920"/>
                <a:gd name="T70" fmla="*/ 1056 w 1891"/>
                <a:gd name="T71" fmla="*/ 896 h 1920"/>
                <a:gd name="T72" fmla="*/ 1133 w 1891"/>
                <a:gd name="T73" fmla="*/ 1477 h 1920"/>
                <a:gd name="T74" fmla="*/ 960 w 1891"/>
                <a:gd name="T75" fmla="*/ 1754 h 1920"/>
                <a:gd name="T76" fmla="*/ 997 w 1891"/>
                <a:gd name="T77" fmla="*/ 1791 h 1920"/>
                <a:gd name="T78" fmla="*/ 1275 w 1891"/>
                <a:gd name="T79" fmla="*/ 1618 h 1920"/>
                <a:gd name="T80" fmla="*/ 1097 w 1891"/>
                <a:gd name="T81" fmla="*/ 1609 h 1920"/>
                <a:gd name="T82" fmla="*/ 1146 w 1891"/>
                <a:gd name="T83" fmla="*/ 1543 h 1920"/>
                <a:gd name="T84" fmla="*/ 1085 w 1891"/>
                <a:gd name="T85" fmla="*/ 1712 h 1920"/>
                <a:gd name="T86" fmla="*/ 1247 w 1891"/>
                <a:gd name="T87" fmla="*/ 1554 h 1920"/>
                <a:gd name="T88" fmla="*/ 1811 w 1891"/>
                <a:gd name="T89" fmla="*/ 96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91" h="1920">
                  <a:moveTo>
                    <a:pt x="1879" y="937"/>
                  </a:moveTo>
                  <a:cubicBezTo>
                    <a:pt x="1783" y="841"/>
                    <a:pt x="1783" y="841"/>
                    <a:pt x="1783" y="841"/>
                  </a:cubicBezTo>
                  <a:cubicBezTo>
                    <a:pt x="1777" y="835"/>
                    <a:pt x="1768" y="831"/>
                    <a:pt x="1760" y="832"/>
                  </a:cubicBezTo>
                  <a:cubicBezTo>
                    <a:pt x="1751" y="832"/>
                    <a:pt x="1743" y="835"/>
                    <a:pt x="1737" y="842"/>
                  </a:cubicBezTo>
                  <a:cubicBezTo>
                    <a:pt x="1504" y="1087"/>
                    <a:pt x="1504" y="1087"/>
                    <a:pt x="1504" y="1087"/>
                  </a:cubicBezTo>
                  <a:cubicBezTo>
                    <a:pt x="1504" y="768"/>
                    <a:pt x="1504" y="768"/>
                    <a:pt x="1504" y="768"/>
                  </a:cubicBezTo>
                  <a:cubicBezTo>
                    <a:pt x="1600" y="768"/>
                    <a:pt x="1600" y="768"/>
                    <a:pt x="1600" y="768"/>
                  </a:cubicBezTo>
                  <a:cubicBezTo>
                    <a:pt x="1618" y="768"/>
                    <a:pt x="1632" y="753"/>
                    <a:pt x="1632" y="736"/>
                  </a:cubicBezTo>
                  <a:cubicBezTo>
                    <a:pt x="1632" y="736"/>
                    <a:pt x="1632" y="736"/>
                    <a:pt x="1632" y="736"/>
                  </a:cubicBezTo>
                  <a:cubicBezTo>
                    <a:pt x="1632" y="433"/>
                    <a:pt x="1632" y="433"/>
                    <a:pt x="1632" y="433"/>
                  </a:cubicBezTo>
                  <a:cubicBezTo>
                    <a:pt x="1632" y="330"/>
                    <a:pt x="1558" y="243"/>
                    <a:pt x="1457" y="226"/>
                  </a:cubicBezTo>
                  <a:cubicBezTo>
                    <a:pt x="1467" y="205"/>
                    <a:pt x="1472" y="183"/>
                    <a:pt x="1472" y="160"/>
                  </a:cubicBezTo>
                  <a:cubicBezTo>
                    <a:pt x="1472" y="71"/>
                    <a:pt x="1400" y="0"/>
                    <a:pt x="1312" y="0"/>
                  </a:cubicBezTo>
                  <a:cubicBezTo>
                    <a:pt x="1224" y="0"/>
                    <a:pt x="1152" y="71"/>
                    <a:pt x="1152" y="160"/>
                  </a:cubicBezTo>
                  <a:cubicBezTo>
                    <a:pt x="1152" y="183"/>
                    <a:pt x="1157" y="205"/>
                    <a:pt x="1167" y="226"/>
                  </a:cubicBezTo>
                  <a:cubicBezTo>
                    <a:pt x="1066" y="243"/>
                    <a:pt x="992" y="330"/>
                    <a:pt x="992" y="433"/>
                  </a:cubicBezTo>
                  <a:cubicBezTo>
                    <a:pt x="992" y="576"/>
                    <a:pt x="992" y="576"/>
                    <a:pt x="992" y="576"/>
                  </a:cubicBezTo>
                  <a:cubicBezTo>
                    <a:pt x="640" y="576"/>
                    <a:pt x="640" y="576"/>
                    <a:pt x="640" y="576"/>
                  </a:cubicBezTo>
                  <a:cubicBezTo>
                    <a:pt x="640" y="433"/>
                    <a:pt x="640" y="433"/>
                    <a:pt x="640" y="433"/>
                  </a:cubicBezTo>
                  <a:cubicBezTo>
                    <a:pt x="640" y="330"/>
                    <a:pt x="566" y="243"/>
                    <a:pt x="465" y="226"/>
                  </a:cubicBezTo>
                  <a:cubicBezTo>
                    <a:pt x="475" y="205"/>
                    <a:pt x="480" y="183"/>
                    <a:pt x="480" y="160"/>
                  </a:cubicBezTo>
                  <a:cubicBezTo>
                    <a:pt x="480" y="71"/>
                    <a:pt x="408" y="0"/>
                    <a:pt x="320" y="0"/>
                  </a:cubicBezTo>
                  <a:cubicBezTo>
                    <a:pt x="232" y="0"/>
                    <a:pt x="160" y="71"/>
                    <a:pt x="160" y="160"/>
                  </a:cubicBezTo>
                  <a:cubicBezTo>
                    <a:pt x="160" y="183"/>
                    <a:pt x="165" y="205"/>
                    <a:pt x="175" y="226"/>
                  </a:cubicBezTo>
                  <a:cubicBezTo>
                    <a:pt x="74" y="243"/>
                    <a:pt x="0" y="330"/>
                    <a:pt x="0" y="433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53"/>
                    <a:pt x="14" y="768"/>
                    <a:pt x="32" y="768"/>
                  </a:cubicBezTo>
                  <a:cubicBezTo>
                    <a:pt x="32" y="768"/>
                    <a:pt x="32" y="768"/>
                    <a:pt x="32" y="768"/>
                  </a:cubicBezTo>
                  <a:cubicBezTo>
                    <a:pt x="128" y="768"/>
                    <a:pt x="128" y="768"/>
                    <a:pt x="128" y="768"/>
                  </a:cubicBezTo>
                  <a:cubicBezTo>
                    <a:pt x="128" y="1184"/>
                    <a:pt x="128" y="1184"/>
                    <a:pt x="128" y="1184"/>
                  </a:cubicBezTo>
                  <a:cubicBezTo>
                    <a:pt x="128" y="1201"/>
                    <a:pt x="142" y="1216"/>
                    <a:pt x="160" y="1216"/>
                  </a:cubicBezTo>
                  <a:cubicBezTo>
                    <a:pt x="160" y="1216"/>
                    <a:pt x="160" y="1216"/>
                    <a:pt x="160" y="1216"/>
                  </a:cubicBezTo>
                  <a:cubicBezTo>
                    <a:pt x="320" y="1216"/>
                    <a:pt x="320" y="1216"/>
                    <a:pt x="320" y="1216"/>
                  </a:cubicBezTo>
                  <a:cubicBezTo>
                    <a:pt x="320" y="1888"/>
                    <a:pt x="320" y="1888"/>
                    <a:pt x="320" y="1888"/>
                  </a:cubicBezTo>
                  <a:cubicBezTo>
                    <a:pt x="320" y="1905"/>
                    <a:pt x="334" y="1920"/>
                    <a:pt x="352" y="1920"/>
                  </a:cubicBezTo>
                  <a:cubicBezTo>
                    <a:pt x="352" y="1920"/>
                    <a:pt x="352" y="1920"/>
                    <a:pt x="352" y="1920"/>
                  </a:cubicBezTo>
                  <a:cubicBezTo>
                    <a:pt x="1312" y="1920"/>
                    <a:pt x="1312" y="1920"/>
                    <a:pt x="1312" y="1920"/>
                  </a:cubicBezTo>
                  <a:cubicBezTo>
                    <a:pt x="1330" y="1920"/>
                    <a:pt x="1344" y="1905"/>
                    <a:pt x="1344" y="1888"/>
                  </a:cubicBezTo>
                  <a:cubicBezTo>
                    <a:pt x="1344" y="1888"/>
                    <a:pt x="1344" y="1888"/>
                    <a:pt x="1344" y="1888"/>
                  </a:cubicBezTo>
                  <a:cubicBezTo>
                    <a:pt x="1344" y="1545"/>
                    <a:pt x="1344" y="1545"/>
                    <a:pt x="1344" y="1545"/>
                  </a:cubicBezTo>
                  <a:cubicBezTo>
                    <a:pt x="1879" y="982"/>
                    <a:pt x="1879" y="982"/>
                    <a:pt x="1879" y="982"/>
                  </a:cubicBezTo>
                  <a:cubicBezTo>
                    <a:pt x="1891" y="969"/>
                    <a:pt x="1891" y="949"/>
                    <a:pt x="1879" y="937"/>
                  </a:cubicBezTo>
                  <a:moveTo>
                    <a:pt x="1056" y="433"/>
                  </a:moveTo>
                  <a:cubicBezTo>
                    <a:pt x="1056" y="353"/>
                    <a:pt x="1121" y="288"/>
                    <a:pt x="1201" y="288"/>
                  </a:cubicBezTo>
                  <a:cubicBezTo>
                    <a:pt x="1228" y="288"/>
                    <a:pt x="1228" y="288"/>
                    <a:pt x="1228" y="288"/>
                  </a:cubicBezTo>
                  <a:cubicBezTo>
                    <a:pt x="1246" y="288"/>
                    <a:pt x="1260" y="273"/>
                    <a:pt x="1260" y="256"/>
                  </a:cubicBezTo>
                  <a:cubicBezTo>
                    <a:pt x="1260" y="246"/>
                    <a:pt x="1256" y="238"/>
                    <a:pt x="1249" y="231"/>
                  </a:cubicBezTo>
                  <a:cubicBezTo>
                    <a:pt x="1228" y="214"/>
                    <a:pt x="1216" y="187"/>
                    <a:pt x="1216" y="160"/>
                  </a:cubicBezTo>
                  <a:cubicBezTo>
                    <a:pt x="1216" y="107"/>
                    <a:pt x="1259" y="64"/>
                    <a:pt x="1312" y="64"/>
                  </a:cubicBezTo>
                  <a:cubicBezTo>
                    <a:pt x="1365" y="64"/>
                    <a:pt x="1408" y="107"/>
                    <a:pt x="1408" y="160"/>
                  </a:cubicBezTo>
                  <a:cubicBezTo>
                    <a:pt x="1408" y="187"/>
                    <a:pt x="1396" y="214"/>
                    <a:pt x="1375" y="231"/>
                  </a:cubicBezTo>
                  <a:cubicBezTo>
                    <a:pt x="1361" y="243"/>
                    <a:pt x="1360" y="263"/>
                    <a:pt x="1372" y="277"/>
                  </a:cubicBezTo>
                  <a:cubicBezTo>
                    <a:pt x="1378" y="284"/>
                    <a:pt x="1387" y="288"/>
                    <a:pt x="1396" y="288"/>
                  </a:cubicBezTo>
                  <a:cubicBezTo>
                    <a:pt x="1423" y="288"/>
                    <a:pt x="1423" y="288"/>
                    <a:pt x="1423" y="288"/>
                  </a:cubicBezTo>
                  <a:cubicBezTo>
                    <a:pt x="1503" y="288"/>
                    <a:pt x="1568" y="353"/>
                    <a:pt x="1568" y="433"/>
                  </a:cubicBezTo>
                  <a:cubicBezTo>
                    <a:pt x="1568" y="704"/>
                    <a:pt x="1568" y="704"/>
                    <a:pt x="1568" y="704"/>
                  </a:cubicBezTo>
                  <a:cubicBezTo>
                    <a:pt x="1504" y="704"/>
                    <a:pt x="1504" y="704"/>
                    <a:pt x="1504" y="704"/>
                  </a:cubicBezTo>
                  <a:cubicBezTo>
                    <a:pt x="1504" y="384"/>
                    <a:pt x="1504" y="384"/>
                    <a:pt x="1504" y="384"/>
                  </a:cubicBezTo>
                  <a:cubicBezTo>
                    <a:pt x="1440" y="384"/>
                    <a:pt x="1440" y="384"/>
                    <a:pt x="1440" y="384"/>
                  </a:cubicBezTo>
                  <a:cubicBezTo>
                    <a:pt x="1440" y="1154"/>
                    <a:pt x="1440" y="1154"/>
                    <a:pt x="1440" y="1154"/>
                  </a:cubicBezTo>
                  <a:cubicBezTo>
                    <a:pt x="1344" y="1255"/>
                    <a:pt x="1344" y="1255"/>
                    <a:pt x="1344" y="1255"/>
                  </a:cubicBezTo>
                  <a:cubicBezTo>
                    <a:pt x="1344" y="864"/>
                    <a:pt x="1344" y="864"/>
                    <a:pt x="1344" y="864"/>
                  </a:cubicBezTo>
                  <a:cubicBezTo>
                    <a:pt x="1344" y="855"/>
                    <a:pt x="1341" y="847"/>
                    <a:pt x="1335" y="841"/>
                  </a:cubicBezTo>
                  <a:cubicBezTo>
                    <a:pt x="1184" y="690"/>
                    <a:pt x="1184" y="690"/>
                    <a:pt x="1184" y="690"/>
                  </a:cubicBezTo>
                  <a:cubicBezTo>
                    <a:pt x="1184" y="384"/>
                    <a:pt x="1184" y="384"/>
                    <a:pt x="1184" y="384"/>
                  </a:cubicBezTo>
                  <a:cubicBezTo>
                    <a:pt x="1120" y="384"/>
                    <a:pt x="1120" y="384"/>
                    <a:pt x="1120" y="384"/>
                  </a:cubicBezTo>
                  <a:cubicBezTo>
                    <a:pt x="1120" y="626"/>
                    <a:pt x="1120" y="626"/>
                    <a:pt x="1120" y="626"/>
                  </a:cubicBezTo>
                  <a:cubicBezTo>
                    <a:pt x="1079" y="585"/>
                    <a:pt x="1079" y="585"/>
                    <a:pt x="1079" y="585"/>
                  </a:cubicBezTo>
                  <a:cubicBezTo>
                    <a:pt x="1073" y="579"/>
                    <a:pt x="1064" y="576"/>
                    <a:pt x="1056" y="576"/>
                  </a:cubicBezTo>
                  <a:lnTo>
                    <a:pt x="1056" y="433"/>
                  </a:lnTo>
                  <a:close/>
                  <a:moveTo>
                    <a:pt x="1235" y="832"/>
                  </a:moveTo>
                  <a:cubicBezTo>
                    <a:pt x="1088" y="832"/>
                    <a:pt x="1088" y="832"/>
                    <a:pt x="1088" y="832"/>
                  </a:cubicBezTo>
                  <a:cubicBezTo>
                    <a:pt x="1088" y="685"/>
                    <a:pt x="1088" y="685"/>
                    <a:pt x="1088" y="685"/>
                  </a:cubicBezTo>
                  <a:lnTo>
                    <a:pt x="1235" y="832"/>
                  </a:lnTo>
                  <a:close/>
                  <a:moveTo>
                    <a:pt x="320" y="608"/>
                  </a:moveTo>
                  <a:cubicBezTo>
                    <a:pt x="320" y="1152"/>
                    <a:pt x="320" y="1152"/>
                    <a:pt x="320" y="1152"/>
                  </a:cubicBezTo>
                  <a:cubicBezTo>
                    <a:pt x="192" y="1152"/>
                    <a:pt x="192" y="1152"/>
                    <a:pt x="192" y="1152"/>
                  </a:cubicBezTo>
                  <a:cubicBezTo>
                    <a:pt x="192" y="384"/>
                    <a:pt x="192" y="384"/>
                    <a:pt x="192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28" y="704"/>
                    <a:pt x="128" y="704"/>
                    <a:pt x="128" y="704"/>
                  </a:cubicBezTo>
                  <a:cubicBezTo>
                    <a:pt x="64" y="704"/>
                    <a:pt x="64" y="704"/>
                    <a:pt x="64" y="704"/>
                  </a:cubicBezTo>
                  <a:cubicBezTo>
                    <a:pt x="64" y="433"/>
                    <a:pt x="64" y="433"/>
                    <a:pt x="64" y="433"/>
                  </a:cubicBezTo>
                  <a:cubicBezTo>
                    <a:pt x="64" y="353"/>
                    <a:pt x="129" y="288"/>
                    <a:pt x="209" y="288"/>
                  </a:cubicBezTo>
                  <a:cubicBezTo>
                    <a:pt x="236" y="288"/>
                    <a:pt x="236" y="288"/>
                    <a:pt x="236" y="288"/>
                  </a:cubicBezTo>
                  <a:cubicBezTo>
                    <a:pt x="254" y="288"/>
                    <a:pt x="268" y="273"/>
                    <a:pt x="268" y="256"/>
                  </a:cubicBezTo>
                  <a:cubicBezTo>
                    <a:pt x="268" y="246"/>
                    <a:pt x="264" y="238"/>
                    <a:pt x="257" y="231"/>
                  </a:cubicBezTo>
                  <a:cubicBezTo>
                    <a:pt x="236" y="214"/>
                    <a:pt x="224" y="187"/>
                    <a:pt x="224" y="160"/>
                  </a:cubicBezTo>
                  <a:cubicBezTo>
                    <a:pt x="224" y="107"/>
                    <a:pt x="267" y="64"/>
                    <a:pt x="320" y="64"/>
                  </a:cubicBezTo>
                  <a:cubicBezTo>
                    <a:pt x="373" y="64"/>
                    <a:pt x="416" y="107"/>
                    <a:pt x="416" y="160"/>
                  </a:cubicBezTo>
                  <a:cubicBezTo>
                    <a:pt x="416" y="187"/>
                    <a:pt x="404" y="214"/>
                    <a:pt x="383" y="231"/>
                  </a:cubicBezTo>
                  <a:cubicBezTo>
                    <a:pt x="369" y="243"/>
                    <a:pt x="368" y="263"/>
                    <a:pt x="380" y="277"/>
                  </a:cubicBezTo>
                  <a:cubicBezTo>
                    <a:pt x="386" y="284"/>
                    <a:pt x="395" y="288"/>
                    <a:pt x="404" y="288"/>
                  </a:cubicBezTo>
                  <a:cubicBezTo>
                    <a:pt x="431" y="288"/>
                    <a:pt x="431" y="288"/>
                    <a:pt x="431" y="288"/>
                  </a:cubicBezTo>
                  <a:cubicBezTo>
                    <a:pt x="511" y="288"/>
                    <a:pt x="576" y="353"/>
                    <a:pt x="576" y="433"/>
                  </a:cubicBezTo>
                  <a:cubicBezTo>
                    <a:pt x="576" y="576"/>
                    <a:pt x="576" y="576"/>
                    <a:pt x="576" y="576"/>
                  </a:cubicBezTo>
                  <a:cubicBezTo>
                    <a:pt x="512" y="576"/>
                    <a:pt x="512" y="576"/>
                    <a:pt x="512" y="576"/>
                  </a:cubicBezTo>
                  <a:cubicBezTo>
                    <a:pt x="512" y="384"/>
                    <a:pt x="512" y="384"/>
                    <a:pt x="512" y="384"/>
                  </a:cubicBezTo>
                  <a:cubicBezTo>
                    <a:pt x="448" y="384"/>
                    <a:pt x="448" y="384"/>
                    <a:pt x="448" y="384"/>
                  </a:cubicBezTo>
                  <a:cubicBezTo>
                    <a:pt x="448" y="576"/>
                    <a:pt x="448" y="576"/>
                    <a:pt x="448" y="576"/>
                  </a:cubicBezTo>
                  <a:cubicBezTo>
                    <a:pt x="352" y="576"/>
                    <a:pt x="352" y="576"/>
                    <a:pt x="352" y="576"/>
                  </a:cubicBezTo>
                  <a:cubicBezTo>
                    <a:pt x="334" y="576"/>
                    <a:pt x="320" y="590"/>
                    <a:pt x="320" y="608"/>
                  </a:cubicBezTo>
                  <a:close/>
                  <a:moveTo>
                    <a:pt x="1280" y="1856"/>
                  </a:moveTo>
                  <a:cubicBezTo>
                    <a:pt x="384" y="1856"/>
                    <a:pt x="384" y="1856"/>
                    <a:pt x="384" y="1856"/>
                  </a:cubicBezTo>
                  <a:cubicBezTo>
                    <a:pt x="384" y="640"/>
                    <a:pt x="384" y="640"/>
                    <a:pt x="384" y="640"/>
                  </a:cubicBezTo>
                  <a:cubicBezTo>
                    <a:pt x="1024" y="640"/>
                    <a:pt x="1024" y="640"/>
                    <a:pt x="1024" y="640"/>
                  </a:cubicBezTo>
                  <a:cubicBezTo>
                    <a:pt x="1024" y="864"/>
                    <a:pt x="1024" y="864"/>
                    <a:pt x="1024" y="864"/>
                  </a:cubicBezTo>
                  <a:cubicBezTo>
                    <a:pt x="1024" y="881"/>
                    <a:pt x="1038" y="896"/>
                    <a:pt x="1056" y="896"/>
                  </a:cubicBezTo>
                  <a:cubicBezTo>
                    <a:pt x="1056" y="896"/>
                    <a:pt x="1056" y="896"/>
                    <a:pt x="1056" y="896"/>
                  </a:cubicBezTo>
                  <a:cubicBezTo>
                    <a:pt x="1280" y="896"/>
                    <a:pt x="1280" y="896"/>
                    <a:pt x="1280" y="896"/>
                  </a:cubicBezTo>
                  <a:cubicBezTo>
                    <a:pt x="1280" y="1322"/>
                    <a:pt x="1280" y="1322"/>
                    <a:pt x="1280" y="1322"/>
                  </a:cubicBezTo>
                  <a:cubicBezTo>
                    <a:pt x="1133" y="1477"/>
                    <a:pt x="1133" y="1477"/>
                    <a:pt x="1133" y="1477"/>
                  </a:cubicBezTo>
                  <a:cubicBezTo>
                    <a:pt x="1010" y="1539"/>
                    <a:pt x="1010" y="1539"/>
                    <a:pt x="1010" y="1539"/>
                  </a:cubicBezTo>
                  <a:cubicBezTo>
                    <a:pt x="1001" y="1544"/>
                    <a:pt x="994" y="1552"/>
                    <a:pt x="992" y="1562"/>
                  </a:cubicBezTo>
                  <a:cubicBezTo>
                    <a:pt x="960" y="1754"/>
                    <a:pt x="960" y="1754"/>
                    <a:pt x="960" y="1754"/>
                  </a:cubicBezTo>
                  <a:cubicBezTo>
                    <a:pt x="958" y="1772"/>
                    <a:pt x="969" y="1788"/>
                    <a:pt x="987" y="1791"/>
                  </a:cubicBezTo>
                  <a:cubicBezTo>
                    <a:pt x="988" y="1791"/>
                    <a:pt x="990" y="1792"/>
                    <a:pt x="992" y="1792"/>
                  </a:cubicBezTo>
                  <a:cubicBezTo>
                    <a:pt x="994" y="1792"/>
                    <a:pt x="996" y="1791"/>
                    <a:pt x="997" y="1791"/>
                  </a:cubicBezTo>
                  <a:cubicBezTo>
                    <a:pt x="1189" y="1759"/>
                    <a:pt x="1189" y="1759"/>
                    <a:pt x="1189" y="1759"/>
                  </a:cubicBezTo>
                  <a:cubicBezTo>
                    <a:pt x="1199" y="1757"/>
                    <a:pt x="1208" y="1751"/>
                    <a:pt x="1213" y="1742"/>
                  </a:cubicBezTo>
                  <a:cubicBezTo>
                    <a:pt x="1275" y="1618"/>
                    <a:pt x="1275" y="1618"/>
                    <a:pt x="1275" y="1618"/>
                  </a:cubicBezTo>
                  <a:cubicBezTo>
                    <a:pt x="1280" y="1612"/>
                    <a:pt x="1280" y="1612"/>
                    <a:pt x="1280" y="1612"/>
                  </a:cubicBezTo>
                  <a:lnTo>
                    <a:pt x="1280" y="1856"/>
                  </a:lnTo>
                  <a:close/>
                  <a:moveTo>
                    <a:pt x="1097" y="1609"/>
                  </a:moveTo>
                  <a:cubicBezTo>
                    <a:pt x="1040" y="1666"/>
                    <a:pt x="1040" y="1666"/>
                    <a:pt x="1040" y="1666"/>
                  </a:cubicBezTo>
                  <a:cubicBezTo>
                    <a:pt x="1053" y="1589"/>
                    <a:pt x="1053" y="1589"/>
                    <a:pt x="1053" y="1589"/>
                  </a:cubicBezTo>
                  <a:cubicBezTo>
                    <a:pt x="1146" y="1543"/>
                    <a:pt x="1146" y="1543"/>
                    <a:pt x="1146" y="1543"/>
                  </a:cubicBezTo>
                  <a:cubicBezTo>
                    <a:pt x="1209" y="1606"/>
                    <a:pt x="1209" y="1606"/>
                    <a:pt x="1209" y="1606"/>
                  </a:cubicBezTo>
                  <a:cubicBezTo>
                    <a:pt x="1163" y="1699"/>
                    <a:pt x="1163" y="1699"/>
                    <a:pt x="1163" y="1699"/>
                  </a:cubicBezTo>
                  <a:cubicBezTo>
                    <a:pt x="1085" y="1712"/>
                    <a:pt x="1085" y="1712"/>
                    <a:pt x="1085" y="1712"/>
                  </a:cubicBezTo>
                  <a:cubicBezTo>
                    <a:pt x="1143" y="1654"/>
                    <a:pt x="1143" y="1654"/>
                    <a:pt x="1143" y="1654"/>
                  </a:cubicBezTo>
                  <a:lnTo>
                    <a:pt x="1097" y="1609"/>
                  </a:lnTo>
                  <a:close/>
                  <a:moveTo>
                    <a:pt x="1247" y="1554"/>
                  </a:moveTo>
                  <a:cubicBezTo>
                    <a:pt x="1197" y="1503"/>
                    <a:pt x="1197" y="1503"/>
                    <a:pt x="1197" y="1503"/>
                  </a:cubicBezTo>
                  <a:cubicBezTo>
                    <a:pt x="1761" y="909"/>
                    <a:pt x="1761" y="909"/>
                    <a:pt x="1761" y="909"/>
                  </a:cubicBezTo>
                  <a:cubicBezTo>
                    <a:pt x="1811" y="960"/>
                    <a:pt x="1811" y="960"/>
                    <a:pt x="1811" y="960"/>
                  </a:cubicBezTo>
                  <a:lnTo>
                    <a:pt x="1247" y="15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3" name="Rectangle 156"/>
            <p:cNvSpPr>
              <a:spLocks noChangeArrowheads="1"/>
            </p:cNvSpPr>
            <p:nvPr/>
          </p:nvSpPr>
          <p:spPr bwMode="auto">
            <a:xfrm>
              <a:off x="9537700" y="2955925"/>
              <a:ext cx="2349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4" name="Rectangle 157"/>
            <p:cNvSpPr>
              <a:spLocks noChangeArrowheads="1"/>
            </p:cNvSpPr>
            <p:nvPr/>
          </p:nvSpPr>
          <p:spPr bwMode="auto">
            <a:xfrm>
              <a:off x="9499600" y="3052763"/>
              <a:ext cx="1762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5" name="Rectangle 158"/>
            <p:cNvSpPr>
              <a:spLocks noChangeArrowheads="1"/>
            </p:cNvSpPr>
            <p:nvPr/>
          </p:nvSpPr>
          <p:spPr bwMode="auto">
            <a:xfrm>
              <a:off x="9713913" y="3052763"/>
              <a:ext cx="984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6" name="Rectangle 159"/>
            <p:cNvSpPr>
              <a:spLocks noChangeArrowheads="1"/>
            </p:cNvSpPr>
            <p:nvPr/>
          </p:nvSpPr>
          <p:spPr bwMode="auto">
            <a:xfrm>
              <a:off x="9499600" y="3151188"/>
              <a:ext cx="2143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7" name="Rectangle 160"/>
            <p:cNvSpPr>
              <a:spLocks noChangeArrowheads="1"/>
            </p:cNvSpPr>
            <p:nvPr/>
          </p:nvSpPr>
          <p:spPr bwMode="auto">
            <a:xfrm>
              <a:off x="9753600" y="3151188"/>
              <a:ext cx="2143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8" name="Rectangle 161"/>
            <p:cNvSpPr>
              <a:spLocks noChangeArrowheads="1"/>
            </p:cNvSpPr>
            <p:nvPr/>
          </p:nvSpPr>
          <p:spPr bwMode="auto">
            <a:xfrm>
              <a:off x="9499600" y="3248025"/>
              <a:ext cx="1365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19" name="Rectangle 162"/>
            <p:cNvSpPr>
              <a:spLocks noChangeArrowheads="1"/>
            </p:cNvSpPr>
            <p:nvPr/>
          </p:nvSpPr>
          <p:spPr bwMode="auto">
            <a:xfrm>
              <a:off x="9675813" y="3248025"/>
              <a:ext cx="292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0" name="Rectangle 163"/>
            <p:cNvSpPr>
              <a:spLocks noChangeArrowheads="1"/>
            </p:cNvSpPr>
            <p:nvPr/>
          </p:nvSpPr>
          <p:spPr bwMode="auto">
            <a:xfrm>
              <a:off x="9499600" y="3346450"/>
              <a:ext cx="11747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1" name="Rectangle 164"/>
            <p:cNvSpPr>
              <a:spLocks noChangeArrowheads="1"/>
            </p:cNvSpPr>
            <p:nvPr/>
          </p:nvSpPr>
          <p:spPr bwMode="auto">
            <a:xfrm>
              <a:off x="9655175" y="3346450"/>
              <a:ext cx="252412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2" name="Rectangle 165"/>
            <p:cNvSpPr>
              <a:spLocks noChangeArrowheads="1"/>
            </p:cNvSpPr>
            <p:nvPr/>
          </p:nvSpPr>
          <p:spPr bwMode="auto">
            <a:xfrm>
              <a:off x="9499600" y="3444875"/>
              <a:ext cx="1079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3" name="Rectangle 166"/>
            <p:cNvSpPr>
              <a:spLocks noChangeArrowheads="1"/>
            </p:cNvSpPr>
            <p:nvPr/>
          </p:nvSpPr>
          <p:spPr bwMode="auto">
            <a:xfrm>
              <a:off x="9639300" y="3444875"/>
              <a:ext cx="1539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4" name="Rectangle 167"/>
            <p:cNvSpPr>
              <a:spLocks noChangeArrowheads="1"/>
            </p:cNvSpPr>
            <p:nvPr/>
          </p:nvSpPr>
          <p:spPr bwMode="auto">
            <a:xfrm>
              <a:off x="9499600" y="3541713"/>
              <a:ext cx="1539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5" name="Rectangle 168"/>
            <p:cNvSpPr>
              <a:spLocks noChangeArrowheads="1"/>
            </p:cNvSpPr>
            <p:nvPr/>
          </p:nvSpPr>
          <p:spPr bwMode="auto">
            <a:xfrm>
              <a:off x="10320338" y="356235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6" name="Rectangle 169"/>
            <p:cNvSpPr>
              <a:spLocks noChangeArrowheads="1"/>
            </p:cNvSpPr>
            <p:nvPr/>
          </p:nvSpPr>
          <p:spPr bwMode="auto">
            <a:xfrm>
              <a:off x="10320338" y="3640138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7" name="Rectangle 170"/>
            <p:cNvSpPr>
              <a:spLocks noChangeArrowheads="1"/>
            </p:cNvSpPr>
            <p:nvPr/>
          </p:nvSpPr>
          <p:spPr bwMode="auto">
            <a:xfrm>
              <a:off x="10360025" y="3600450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8" name="Rectangle 171"/>
            <p:cNvSpPr>
              <a:spLocks noChangeArrowheads="1"/>
            </p:cNvSpPr>
            <p:nvPr/>
          </p:nvSpPr>
          <p:spPr bwMode="auto">
            <a:xfrm>
              <a:off x="10282238" y="3600450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9" name="Rectangle 172"/>
            <p:cNvSpPr>
              <a:spLocks noChangeArrowheads="1"/>
            </p:cNvSpPr>
            <p:nvPr/>
          </p:nvSpPr>
          <p:spPr bwMode="auto">
            <a:xfrm>
              <a:off x="10320338" y="2505075"/>
              <a:ext cx="39687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0" name="Rectangle 173"/>
            <p:cNvSpPr>
              <a:spLocks noChangeArrowheads="1"/>
            </p:cNvSpPr>
            <p:nvPr/>
          </p:nvSpPr>
          <p:spPr bwMode="auto">
            <a:xfrm>
              <a:off x="10320338" y="2584450"/>
              <a:ext cx="39687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1" name="Rectangle 174"/>
            <p:cNvSpPr>
              <a:spLocks noChangeArrowheads="1"/>
            </p:cNvSpPr>
            <p:nvPr/>
          </p:nvSpPr>
          <p:spPr bwMode="auto">
            <a:xfrm>
              <a:off x="10360025" y="25447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2" name="Rectangle 175"/>
            <p:cNvSpPr>
              <a:spLocks noChangeArrowheads="1"/>
            </p:cNvSpPr>
            <p:nvPr/>
          </p:nvSpPr>
          <p:spPr bwMode="auto">
            <a:xfrm>
              <a:off x="10282238" y="2544763"/>
              <a:ext cx="3810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6793963" y="5468620"/>
            <a:ext cx="337084" cy="340118"/>
            <a:chOff x="5160963" y="6176962"/>
            <a:chExt cx="881063" cy="889001"/>
          </a:xfrm>
          <a:solidFill>
            <a:schemeClr val="accent3"/>
          </a:solidFill>
        </p:grpSpPr>
        <p:sp>
          <p:nvSpPr>
            <p:cNvPr id="134" name="Freeform 320"/>
            <p:cNvSpPr>
              <a:spLocks noEditPoints="1"/>
            </p:cNvSpPr>
            <p:nvPr/>
          </p:nvSpPr>
          <p:spPr bwMode="auto">
            <a:xfrm>
              <a:off x="5160963" y="6176962"/>
              <a:ext cx="881063" cy="889001"/>
            </a:xfrm>
            <a:custGeom>
              <a:avLst/>
              <a:gdLst>
                <a:gd name="T0" fmla="*/ 231 w 1936"/>
                <a:gd name="T1" fmla="*/ 1888 h 1952"/>
                <a:gd name="T2" fmla="*/ 482 w 1936"/>
                <a:gd name="T3" fmla="*/ 1952 h 1952"/>
                <a:gd name="T4" fmla="*/ 545 w 1936"/>
                <a:gd name="T5" fmla="*/ 1875 h 1952"/>
                <a:gd name="T6" fmla="*/ 475 w 1936"/>
                <a:gd name="T7" fmla="*/ 1536 h 1952"/>
                <a:gd name="T8" fmla="*/ 1219 w 1936"/>
                <a:gd name="T9" fmla="*/ 1952 h 1952"/>
                <a:gd name="T10" fmla="*/ 1920 w 1936"/>
                <a:gd name="T11" fmla="*/ 1305 h 1952"/>
                <a:gd name="T12" fmla="*/ 1822 w 1936"/>
                <a:gd name="T13" fmla="*/ 762 h 1952"/>
                <a:gd name="T14" fmla="*/ 1410 w 1936"/>
                <a:gd name="T15" fmla="*/ 36 h 1952"/>
                <a:gd name="T16" fmla="*/ 892 w 1936"/>
                <a:gd name="T17" fmla="*/ 276 h 1952"/>
                <a:gd name="T18" fmla="*/ 167 w 1936"/>
                <a:gd name="T19" fmla="*/ 753 h 1952"/>
                <a:gd name="T20" fmla="*/ 2 w 1936"/>
                <a:gd name="T21" fmla="*/ 1315 h 1952"/>
                <a:gd name="T22" fmla="*/ 258 w 1936"/>
                <a:gd name="T23" fmla="*/ 1152 h 1952"/>
                <a:gd name="T24" fmla="*/ 322 w 1936"/>
                <a:gd name="T25" fmla="*/ 1472 h 1952"/>
                <a:gd name="T26" fmla="*/ 258 w 1936"/>
                <a:gd name="T27" fmla="*/ 1152 h 1952"/>
                <a:gd name="T28" fmla="*/ 295 w 1936"/>
                <a:gd name="T29" fmla="*/ 1884 h 1952"/>
                <a:gd name="T30" fmla="*/ 393 w 1936"/>
                <a:gd name="T31" fmla="*/ 1536 h 1952"/>
                <a:gd name="T32" fmla="*/ 386 w 1936"/>
                <a:gd name="T33" fmla="*/ 1472 h 1952"/>
                <a:gd name="T34" fmla="*/ 475 w 1936"/>
                <a:gd name="T35" fmla="*/ 1152 h 1952"/>
                <a:gd name="T36" fmla="*/ 898 w 1936"/>
                <a:gd name="T37" fmla="*/ 1057 h 1952"/>
                <a:gd name="T38" fmla="*/ 748 w 1936"/>
                <a:gd name="T39" fmla="*/ 1516 h 1952"/>
                <a:gd name="T40" fmla="*/ 386 w 1936"/>
                <a:gd name="T41" fmla="*/ 1472 h 1952"/>
                <a:gd name="T42" fmla="*/ 1058 w 1936"/>
                <a:gd name="T43" fmla="*/ 1619 h 1952"/>
                <a:gd name="T44" fmla="*/ 962 w 1936"/>
                <a:gd name="T45" fmla="*/ 1036 h 1952"/>
                <a:gd name="T46" fmla="*/ 231 w 1936"/>
                <a:gd name="T47" fmla="*/ 761 h 1952"/>
                <a:gd name="T48" fmla="*/ 875 w 1936"/>
                <a:gd name="T49" fmla="*/ 338 h 1952"/>
                <a:gd name="T50" fmla="*/ 1717 w 1936"/>
                <a:gd name="T51" fmla="*/ 181 h 1952"/>
                <a:gd name="T52" fmla="*/ 1761 w 1936"/>
                <a:gd name="T53" fmla="*/ 909 h 1952"/>
                <a:gd name="T54" fmla="*/ 1168 w 1936"/>
                <a:gd name="T55" fmla="*/ 1885 h 1952"/>
                <a:gd name="T56" fmla="*/ 728 w 1936"/>
                <a:gd name="T57" fmla="*/ 1577 h 1952"/>
                <a:gd name="T58" fmla="*/ 1090 w 1936"/>
                <a:gd name="T59" fmla="*/ 1696 h 1952"/>
                <a:gd name="T60" fmla="*/ 1122 w 1936"/>
                <a:gd name="T61" fmla="*/ 1504 h 1952"/>
                <a:gd name="T62" fmla="*/ 1250 w 1936"/>
                <a:gd name="T63" fmla="*/ 1248 h 1952"/>
                <a:gd name="T64" fmla="*/ 1122 w 1936"/>
                <a:gd name="T65" fmla="*/ 960 h 1952"/>
                <a:gd name="T66" fmla="*/ 1080 w 1936"/>
                <a:gd name="T67" fmla="*/ 929 h 1952"/>
                <a:gd name="T68" fmla="*/ 475 w 1936"/>
                <a:gd name="T69" fmla="*/ 1088 h 1952"/>
                <a:gd name="T70" fmla="*/ 231 w 1936"/>
                <a:gd name="T71" fmla="*/ 761 h 1952"/>
                <a:gd name="T72" fmla="*/ 1186 w 1936"/>
                <a:gd name="T73" fmla="*/ 1248 h 1952"/>
                <a:gd name="T74" fmla="*/ 1122 w 1936"/>
                <a:gd name="T75" fmla="*/ 1440 h 1952"/>
                <a:gd name="T76" fmla="*/ 194 w 1936"/>
                <a:gd name="T77" fmla="*/ 1155 h 1952"/>
                <a:gd name="T78" fmla="*/ 69 w 1936"/>
                <a:gd name="T79" fmla="*/ 1280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36" h="1952">
                  <a:moveTo>
                    <a:pt x="197" y="1533"/>
                  </a:moveTo>
                  <a:cubicBezTo>
                    <a:pt x="231" y="1888"/>
                    <a:pt x="231" y="1888"/>
                    <a:pt x="231" y="1888"/>
                  </a:cubicBezTo>
                  <a:cubicBezTo>
                    <a:pt x="231" y="1923"/>
                    <a:pt x="260" y="1952"/>
                    <a:pt x="295" y="1952"/>
                  </a:cubicBezTo>
                  <a:cubicBezTo>
                    <a:pt x="482" y="1952"/>
                    <a:pt x="482" y="1952"/>
                    <a:pt x="482" y="1952"/>
                  </a:cubicBezTo>
                  <a:cubicBezTo>
                    <a:pt x="501" y="1952"/>
                    <a:pt x="519" y="1943"/>
                    <a:pt x="531" y="1929"/>
                  </a:cubicBezTo>
                  <a:cubicBezTo>
                    <a:pt x="543" y="1914"/>
                    <a:pt x="549" y="1894"/>
                    <a:pt x="545" y="1875"/>
                  </a:cubicBezTo>
                  <a:cubicBezTo>
                    <a:pt x="459" y="1536"/>
                    <a:pt x="459" y="1536"/>
                    <a:pt x="459" y="1536"/>
                  </a:cubicBezTo>
                  <a:cubicBezTo>
                    <a:pt x="475" y="1536"/>
                    <a:pt x="475" y="1536"/>
                    <a:pt x="475" y="1536"/>
                  </a:cubicBezTo>
                  <a:cubicBezTo>
                    <a:pt x="511" y="1536"/>
                    <a:pt x="546" y="1538"/>
                    <a:pt x="581" y="1543"/>
                  </a:cubicBezTo>
                  <a:cubicBezTo>
                    <a:pt x="696" y="1792"/>
                    <a:pt x="945" y="1952"/>
                    <a:pt x="1219" y="1952"/>
                  </a:cubicBezTo>
                  <a:cubicBezTo>
                    <a:pt x="1240" y="1952"/>
                    <a:pt x="1262" y="1951"/>
                    <a:pt x="1283" y="1949"/>
                  </a:cubicBezTo>
                  <a:cubicBezTo>
                    <a:pt x="1623" y="1915"/>
                    <a:pt x="1890" y="1645"/>
                    <a:pt x="1920" y="1305"/>
                  </a:cubicBezTo>
                  <a:cubicBezTo>
                    <a:pt x="1933" y="1154"/>
                    <a:pt x="1896" y="1003"/>
                    <a:pt x="1815" y="875"/>
                  </a:cubicBezTo>
                  <a:cubicBezTo>
                    <a:pt x="1793" y="840"/>
                    <a:pt x="1796" y="794"/>
                    <a:pt x="1822" y="762"/>
                  </a:cubicBezTo>
                  <a:cubicBezTo>
                    <a:pt x="1902" y="664"/>
                    <a:pt x="1936" y="538"/>
                    <a:pt x="1918" y="414"/>
                  </a:cubicBezTo>
                  <a:cubicBezTo>
                    <a:pt x="1882" y="170"/>
                    <a:pt x="1654" y="0"/>
                    <a:pt x="1410" y="36"/>
                  </a:cubicBezTo>
                  <a:cubicBezTo>
                    <a:pt x="1299" y="52"/>
                    <a:pt x="1199" y="109"/>
                    <a:pt x="1128" y="195"/>
                  </a:cubicBezTo>
                  <a:cubicBezTo>
                    <a:pt x="1072" y="267"/>
                    <a:pt x="980" y="298"/>
                    <a:pt x="892" y="276"/>
                  </a:cubicBezTo>
                  <a:cubicBezTo>
                    <a:pt x="818" y="256"/>
                    <a:pt x="741" y="250"/>
                    <a:pt x="665" y="260"/>
                  </a:cubicBezTo>
                  <a:cubicBezTo>
                    <a:pt x="407" y="295"/>
                    <a:pt x="205" y="496"/>
                    <a:pt x="167" y="753"/>
                  </a:cubicBezTo>
                  <a:cubicBezTo>
                    <a:pt x="152" y="867"/>
                    <a:pt x="171" y="984"/>
                    <a:pt x="223" y="1088"/>
                  </a:cubicBezTo>
                  <a:cubicBezTo>
                    <a:pt x="99" y="1090"/>
                    <a:pt x="0" y="1191"/>
                    <a:pt x="2" y="1315"/>
                  </a:cubicBezTo>
                  <a:cubicBezTo>
                    <a:pt x="4" y="1426"/>
                    <a:pt x="87" y="1519"/>
                    <a:pt x="197" y="1533"/>
                  </a:cubicBezTo>
                  <a:moveTo>
                    <a:pt x="258" y="1152"/>
                  </a:moveTo>
                  <a:cubicBezTo>
                    <a:pt x="322" y="1152"/>
                    <a:pt x="322" y="1152"/>
                    <a:pt x="322" y="1152"/>
                  </a:cubicBezTo>
                  <a:cubicBezTo>
                    <a:pt x="322" y="1472"/>
                    <a:pt x="322" y="1472"/>
                    <a:pt x="322" y="1472"/>
                  </a:cubicBezTo>
                  <a:cubicBezTo>
                    <a:pt x="258" y="1472"/>
                    <a:pt x="258" y="1472"/>
                    <a:pt x="258" y="1472"/>
                  </a:cubicBezTo>
                  <a:lnTo>
                    <a:pt x="258" y="1152"/>
                  </a:lnTo>
                  <a:close/>
                  <a:moveTo>
                    <a:pt x="482" y="1888"/>
                  </a:moveTo>
                  <a:cubicBezTo>
                    <a:pt x="295" y="1884"/>
                    <a:pt x="295" y="1884"/>
                    <a:pt x="295" y="1884"/>
                  </a:cubicBezTo>
                  <a:cubicBezTo>
                    <a:pt x="261" y="1536"/>
                    <a:pt x="261" y="1536"/>
                    <a:pt x="261" y="1536"/>
                  </a:cubicBezTo>
                  <a:cubicBezTo>
                    <a:pt x="393" y="1536"/>
                    <a:pt x="393" y="1536"/>
                    <a:pt x="393" y="1536"/>
                  </a:cubicBezTo>
                  <a:lnTo>
                    <a:pt x="482" y="1888"/>
                  </a:lnTo>
                  <a:close/>
                  <a:moveTo>
                    <a:pt x="386" y="1472"/>
                  </a:moveTo>
                  <a:cubicBezTo>
                    <a:pt x="386" y="1152"/>
                    <a:pt x="386" y="1152"/>
                    <a:pt x="386" y="1152"/>
                  </a:cubicBezTo>
                  <a:cubicBezTo>
                    <a:pt x="475" y="1152"/>
                    <a:pt x="475" y="1152"/>
                    <a:pt x="475" y="1152"/>
                  </a:cubicBezTo>
                  <a:cubicBezTo>
                    <a:pt x="568" y="1152"/>
                    <a:pt x="660" y="1137"/>
                    <a:pt x="748" y="1107"/>
                  </a:cubicBezTo>
                  <a:cubicBezTo>
                    <a:pt x="898" y="1057"/>
                    <a:pt x="898" y="1057"/>
                    <a:pt x="898" y="1057"/>
                  </a:cubicBezTo>
                  <a:cubicBezTo>
                    <a:pt x="898" y="1566"/>
                    <a:pt x="898" y="1566"/>
                    <a:pt x="898" y="1566"/>
                  </a:cubicBezTo>
                  <a:cubicBezTo>
                    <a:pt x="748" y="1516"/>
                    <a:pt x="748" y="1516"/>
                    <a:pt x="748" y="1516"/>
                  </a:cubicBezTo>
                  <a:cubicBezTo>
                    <a:pt x="660" y="1487"/>
                    <a:pt x="568" y="1472"/>
                    <a:pt x="475" y="1472"/>
                  </a:cubicBezTo>
                  <a:lnTo>
                    <a:pt x="386" y="1472"/>
                  </a:lnTo>
                  <a:close/>
                  <a:moveTo>
                    <a:pt x="1058" y="1004"/>
                  </a:moveTo>
                  <a:cubicBezTo>
                    <a:pt x="1058" y="1619"/>
                    <a:pt x="1058" y="1619"/>
                    <a:pt x="1058" y="1619"/>
                  </a:cubicBezTo>
                  <a:cubicBezTo>
                    <a:pt x="962" y="1587"/>
                    <a:pt x="962" y="1587"/>
                    <a:pt x="962" y="1587"/>
                  </a:cubicBezTo>
                  <a:cubicBezTo>
                    <a:pt x="962" y="1036"/>
                    <a:pt x="962" y="1036"/>
                    <a:pt x="962" y="1036"/>
                  </a:cubicBezTo>
                  <a:lnTo>
                    <a:pt x="1058" y="1004"/>
                  </a:lnTo>
                  <a:close/>
                  <a:moveTo>
                    <a:pt x="231" y="761"/>
                  </a:moveTo>
                  <a:cubicBezTo>
                    <a:pt x="270" y="481"/>
                    <a:pt x="528" y="286"/>
                    <a:pt x="808" y="324"/>
                  </a:cubicBezTo>
                  <a:cubicBezTo>
                    <a:pt x="830" y="327"/>
                    <a:pt x="853" y="332"/>
                    <a:pt x="875" y="338"/>
                  </a:cubicBezTo>
                  <a:cubicBezTo>
                    <a:pt x="987" y="367"/>
                    <a:pt x="1106" y="327"/>
                    <a:pt x="1177" y="236"/>
                  </a:cubicBezTo>
                  <a:cubicBezTo>
                    <a:pt x="1311" y="72"/>
                    <a:pt x="1553" y="47"/>
                    <a:pt x="1717" y="181"/>
                  </a:cubicBezTo>
                  <a:cubicBezTo>
                    <a:pt x="1882" y="315"/>
                    <a:pt x="1906" y="557"/>
                    <a:pt x="1772" y="721"/>
                  </a:cubicBezTo>
                  <a:cubicBezTo>
                    <a:pt x="1729" y="775"/>
                    <a:pt x="1724" y="850"/>
                    <a:pt x="1761" y="909"/>
                  </a:cubicBezTo>
                  <a:cubicBezTo>
                    <a:pt x="1834" y="1026"/>
                    <a:pt x="1868" y="1163"/>
                    <a:pt x="1856" y="1300"/>
                  </a:cubicBezTo>
                  <a:cubicBezTo>
                    <a:pt x="1828" y="1652"/>
                    <a:pt x="1520" y="1914"/>
                    <a:pt x="1168" y="1885"/>
                  </a:cubicBezTo>
                  <a:cubicBezTo>
                    <a:pt x="954" y="1868"/>
                    <a:pt x="763" y="1745"/>
                    <a:pt x="660" y="1557"/>
                  </a:cubicBezTo>
                  <a:cubicBezTo>
                    <a:pt x="683" y="1563"/>
                    <a:pt x="706" y="1569"/>
                    <a:pt x="728" y="1577"/>
                  </a:cubicBezTo>
                  <a:cubicBezTo>
                    <a:pt x="1080" y="1694"/>
                    <a:pt x="1080" y="1694"/>
                    <a:pt x="1080" y="1694"/>
                  </a:cubicBezTo>
                  <a:cubicBezTo>
                    <a:pt x="1083" y="1695"/>
                    <a:pt x="1087" y="1696"/>
                    <a:pt x="1090" y="1696"/>
                  </a:cubicBezTo>
                  <a:cubicBezTo>
                    <a:pt x="1108" y="1696"/>
                    <a:pt x="1122" y="1681"/>
                    <a:pt x="1122" y="1664"/>
                  </a:cubicBezTo>
                  <a:cubicBezTo>
                    <a:pt x="1122" y="1504"/>
                    <a:pt x="1122" y="1504"/>
                    <a:pt x="1122" y="1504"/>
                  </a:cubicBezTo>
                  <a:cubicBezTo>
                    <a:pt x="1193" y="1504"/>
                    <a:pt x="1250" y="1446"/>
                    <a:pt x="1250" y="1376"/>
                  </a:cubicBezTo>
                  <a:cubicBezTo>
                    <a:pt x="1250" y="1248"/>
                    <a:pt x="1250" y="1248"/>
                    <a:pt x="1250" y="1248"/>
                  </a:cubicBezTo>
                  <a:cubicBezTo>
                    <a:pt x="1250" y="1177"/>
                    <a:pt x="1193" y="1120"/>
                    <a:pt x="1122" y="1120"/>
                  </a:cubicBezTo>
                  <a:cubicBezTo>
                    <a:pt x="1122" y="960"/>
                    <a:pt x="1122" y="960"/>
                    <a:pt x="1122" y="960"/>
                  </a:cubicBezTo>
                  <a:cubicBezTo>
                    <a:pt x="1122" y="942"/>
                    <a:pt x="1108" y="928"/>
                    <a:pt x="1090" y="928"/>
                  </a:cubicBezTo>
                  <a:cubicBezTo>
                    <a:pt x="1087" y="928"/>
                    <a:pt x="1083" y="928"/>
                    <a:pt x="1080" y="929"/>
                  </a:cubicBezTo>
                  <a:cubicBezTo>
                    <a:pt x="728" y="1047"/>
                    <a:pt x="728" y="1047"/>
                    <a:pt x="728" y="1047"/>
                  </a:cubicBezTo>
                  <a:cubicBezTo>
                    <a:pt x="647" y="1074"/>
                    <a:pt x="561" y="1088"/>
                    <a:pt x="475" y="1088"/>
                  </a:cubicBezTo>
                  <a:cubicBezTo>
                    <a:pt x="295" y="1088"/>
                    <a:pt x="295" y="1088"/>
                    <a:pt x="295" y="1088"/>
                  </a:cubicBezTo>
                  <a:cubicBezTo>
                    <a:pt x="238" y="989"/>
                    <a:pt x="215" y="874"/>
                    <a:pt x="231" y="761"/>
                  </a:cubicBezTo>
                  <a:moveTo>
                    <a:pt x="1122" y="1184"/>
                  </a:moveTo>
                  <a:cubicBezTo>
                    <a:pt x="1158" y="1184"/>
                    <a:pt x="1186" y="1212"/>
                    <a:pt x="1186" y="1248"/>
                  </a:cubicBezTo>
                  <a:cubicBezTo>
                    <a:pt x="1186" y="1376"/>
                    <a:pt x="1186" y="1376"/>
                    <a:pt x="1186" y="1376"/>
                  </a:cubicBezTo>
                  <a:cubicBezTo>
                    <a:pt x="1186" y="1411"/>
                    <a:pt x="1158" y="1440"/>
                    <a:pt x="1122" y="1440"/>
                  </a:cubicBezTo>
                  <a:lnTo>
                    <a:pt x="1122" y="1184"/>
                  </a:lnTo>
                  <a:close/>
                  <a:moveTo>
                    <a:pt x="194" y="1155"/>
                  </a:moveTo>
                  <a:cubicBezTo>
                    <a:pt x="194" y="1468"/>
                    <a:pt x="194" y="1468"/>
                    <a:pt x="194" y="1468"/>
                  </a:cubicBezTo>
                  <a:cubicBezTo>
                    <a:pt x="108" y="1451"/>
                    <a:pt x="52" y="1366"/>
                    <a:pt x="69" y="1280"/>
                  </a:cubicBezTo>
                  <a:cubicBezTo>
                    <a:pt x="82" y="1217"/>
                    <a:pt x="131" y="1168"/>
                    <a:pt x="194" y="1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5" name="Rectangle 321"/>
            <p:cNvSpPr>
              <a:spLocks noChangeArrowheads="1"/>
            </p:cNvSpPr>
            <p:nvPr/>
          </p:nvSpPr>
          <p:spPr bwMode="auto">
            <a:xfrm>
              <a:off x="5365750" y="6789738"/>
              <a:ext cx="587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6" name="Rectangle 322"/>
            <p:cNvSpPr>
              <a:spLocks noChangeArrowheads="1"/>
            </p:cNvSpPr>
            <p:nvPr/>
          </p:nvSpPr>
          <p:spPr bwMode="auto">
            <a:xfrm>
              <a:off x="5365750" y="6731000"/>
              <a:ext cx="587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7" name="Freeform 323"/>
            <p:cNvSpPr>
              <a:spLocks noEditPoints="1"/>
            </p:cNvSpPr>
            <p:nvPr/>
          </p:nvSpPr>
          <p:spPr bwMode="auto">
            <a:xfrm>
              <a:off x="5788025" y="6321425"/>
              <a:ext cx="119063" cy="147638"/>
            </a:xfrm>
            <a:custGeom>
              <a:avLst/>
              <a:gdLst>
                <a:gd name="T0" fmla="*/ 17 w 261"/>
                <a:gd name="T1" fmla="*/ 321 h 326"/>
                <a:gd name="T2" fmla="*/ 50 w 261"/>
                <a:gd name="T3" fmla="*/ 319 h 326"/>
                <a:gd name="T4" fmla="*/ 242 w 261"/>
                <a:gd name="T5" fmla="*/ 191 h 326"/>
                <a:gd name="T6" fmla="*/ 251 w 261"/>
                <a:gd name="T7" fmla="*/ 147 h 326"/>
                <a:gd name="T8" fmla="*/ 242 w 261"/>
                <a:gd name="T9" fmla="*/ 138 h 326"/>
                <a:gd name="T10" fmla="*/ 50 w 261"/>
                <a:gd name="T11" fmla="*/ 10 h 326"/>
                <a:gd name="T12" fmla="*/ 6 w 261"/>
                <a:gd name="T13" fmla="*/ 19 h 326"/>
                <a:gd name="T14" fmla="*/ 0 w 261"/>
                <a:gd name="T15" fmla="*/ 37 h 326"/>
                <a:gd name="T16" fmla="*/ 0 w 261"/>
                <a:gd name="T17" fmla="*/ 293 h 326"/>
                <a:gd name="T18" fmla="*/ 17 w 261"/>
                <a:gd name="T19" fmla="*/ 321 h 326"/>
                <a:gd name="T20" fmla="*/ 64 w 261"/>
                <a:gd name="T21" fmla="*/ 96 h 326"/>
                <a:gd name="T22" fmla="*/ 167 w 261"/>
                <a:gd name="T23" fmla="*/ 165 h 326"/>
                <a:gd name="T24" fmla="*/ 64 w 261"/>
                <a:gd name="T25" fmla="*/ 233 h 326"/>
                <a:gd name="T26" fmla="*/ 64 w 261"/>
                <a:gd name="T27" fmla="*/ 9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" h="326">
                  <a:moveTo>
                    <a:pt x="17" y="321"/>
                  </a:moveTo>
                  <a:cubicBezTo>
                    <a:pt x="28" y="326"/>
                    <a:pt x="40" y="326"/>
                    <a:pt x="50" y="319"/>
                  </a:cubicBezTo>
                  <a:cubicBezTo>
                    <a:pt x="242" y="191"/>
                    <a:pt x="242" y="191"/>
                    <a:pt x="242" y="191"/>
                  </a:cubicBezTo>
                  <a:cubicBezTo>
                    <a:pt x="257" y="181"/>
                    <a:pt x="261" y="162"/>
                    <a:pt x="251" y="147"/>
                  </a:cubicBezTo>
                  <a:cubicBezTo>
                    <a:pt x="248" y="143"/>
                    <a:pt x="245" y="140"/>
                    <a:pt x="242" y="138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35" y="0"/>
                    <a:pt x="15" y="4"/>
                    <a:pt x="6" y="19"/>
                  </a:cubicBezTo>
                  <a:cubicBezTo>
                    <a:pt x="2" y="24"/>
                    <a:pt x="0" y="30"/>
                    <a:pt x="0" y="37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304"/>
                    <a:pt x="7" y="315"/>
                    <a:pt x="17" y="321"/>
                  </a:cubicBezTo>
                  <a:moveTo>
                    <a:pt x="64" y="96"/>
                  </a:moveTo>
                  <a:cubicBezTo>
                    <a:pt x="167" y="165"/>
                    <a:pt x="167" y="165"/>
                    <a:pt x="167" y="165"/>
                  </a:cubicBezTo>
                  <a:cubicBezTo>
                    <a:pt x="64" y="233"/>
                    <a:pt x="64" y="233"/>
                    <a:pt x="64" y="233"/>
                  </a:cubicBezTo>
                  <a:lnTo>
                    <a:pt x="6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8" name="Freeform 324"/>
            <p:cNvSpPr>
              <a:spLocks noEditPoints="1"/>
            </p:cNvSpPr>
            <p:nvPr/>
          </p:nvSpPr>
          <p:spPr bwMode="auto">
            <a:xfrm>
              <a:off x="5700713" y="6264275"/>
              <a:ext cx="261938" cy="261938"/>
            </a:xfrm>
            <a:custGeom>
              <a:avLst/>
              <a:gdLst>
                <a:gd name="T0" fmla="*/ 288 w 576"/>
                <a:gd name="T1" fmla="*/ 576 h 576"/>
                <a:gd name="T2" fmla="*/ 576 w 576"/>
                <a:gd name="T3" fmla="*/ 288 h 576"/>
                <a:gd name="T4" fmla="*/ 288 w 576"/>
                <a:gd name="T5" fmla="*/ 0 h 576"/>
                <a:gd name="T6" fmla="*/ 0 w 576"/>
                <a:gd name="T7" fmla="*/ 288 h 576"/>
                <a:gd name="T8" fmla="*/ 288 w 576"/>
                <a:gd name="T9" fmla="*/ 576 h 576"/>
                <a:gd name="T10" fmla="*/ 288 w 576"/>
                <a:gd name="T11" fmla="*/ 64 h 576"/>
                <a:gd name="T12" fmla="*/ 512 w 576"/>
                <a:gd name="T13" fmla="*/ 288 h 576"/>
                <a:gd name="T14" fmla="*/ 288 w 576"/>
                <a:gd name="T15" fmla="*/ 512 h 576"/>
                <a:gd name="T16" fmla="*/ 64 w 576"/>
                <a:gd name="T17" fmla="*/ 288 h 576"/>
                <a:gd name="T18" fmla="*/ 288 w 576"/>
                <a:gd name="T19" fmla="*/ 6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" h="576">
                  <a:moveTo>
                    <a:pt x="288" y="576"/>
                  </a:moveTo>
                  <a:cubicBezTo>
                    <a:pt x="447" y="576"/>
                    <a:pt x="576" y="447"/>
                    <a:pt x="576" y="288"/>
                  </a:cubicBezTo>
                  <a:cubicBezTo>
                    <a:pt x="576" y="128"/>
                    <a:pt x="447" y="0"/>
                    <a:pt x="288" y="0"/>
                  </a:cubicBezTo>
                  <a:cubicBezTo>
                    <a:pt x="129" y="0"/>
                    <a:pt x="0" y="128"/>
                    <a:pt x="0" y="288"/>
                  </a:cubicBezTo>
                  <a:cubicBezTo>
                    <a:pt x="0" y="447"/>
                    <a:pt x="129" y="575"/>
                    <a:pt x="288" y="576"/>
                  </a:cubicBezTo>
                  <a:moveTo>
                    <a:pt x="288" y="64"/>
                  </a:moveTo>
                  <a:cubicBezTo>
                    <a:pt x="412" y="64"/>
                    <a:pt x="512" y="164"/>
                    <a:pt x="512" y="288"/>
                  </a:cubicBezTo>
                  <a:cubicBezTo>
                    <a:pt x="512" y="411"/>
                    <a:pt x="412" y="512"/>
                    <a:pt x="288" y="512"/>
                  </a:cubicBezTo>
                  <a:cubicBezTo>
                    <a:pt x="164" y="512"/>
                    <a:pt x="64" y="411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9" name="Freeform 325"/>
            <p:cNvSpPr>
              <a:spLocks noEditPoints="1"/>
            </p:cNvSpPr>
            <p:nvPr/>
          </p:nvSpPr>
          <p:spPr bwMode="auto">
            <a:xfrm>
              <a:off x="5322888" y="6351588"/>
              <a:ext cx="261938" cy="277813"/>
            </a:xfrm>
            <a:custGeom>
              <a:avLst/>
              <a:gdLst>
                <a:gd name="T0" fmla="*/ 32 w 576"/>
                <a:gd name="T1" fmla="*/ 608 h 608"/>
                <a:gd name="T2" fmla="*/ 160 w 576"/>
                <a:gd name="T3" fmla="*/ 608 h 608"/>
                <a:gd name="T4" fmla="*/ 192 w 576"/>
                <a:gd name="T5" fmla="*/ 576 h 608"/>
                <a:gd name="T6" fmla="*/ 480 w 576"/>
                <a:gd name="T7" fmla="*/ 576 h 608"/>
                <a:gd name="T8" fmla="*/ 576 w 576"/>
                <a:gd name="T9" fmla="*/ 480 h 608"/>
                <a:gd name="T10" fmla="*/ 576 w 576"/>
                <a:gd name="T11" fmla="*/ 320 h 608"/>
                <a:gd name="T12" fmla="*/ 480 w 576"/>
                <a:gd name="T13" fmla="*/ 224 h 608"/>
                <a:gd name="T14" fmla="*/ 448 w 576"/>
                <a:gd name="T15" fmla="*/ 224 h 608"/>
                <a:gd name="T16" fmla="*/ 416 w 576"/>
                <a:gd name="T17" fmla="*/ 192 h 608"/>
                <a:gd name="T18" fmla="*/ 416 w 576"/>
                <a:gd name="T19" fmla="*/ 96 h 608"/>
                <a:gd name="T20" fmla="*/ 320 w 576"/>
                <a:gd name="T21" fmla="*/ 0 h 608"/>
                <a:gd name="T22" fmla="*/ 224 w 576"/>
                <a:gd name="T23" fmla="*/ 96 h 608"/>
                <a:gd name="T24" fmla="*/ 224 w 576"/>
                <a:gd name="T25" fmla="*/ 192 h 608"/>
                <a:gd name="T26" fmla="*/ 192 w 576"/>
                <a:gd name="T27" fmla="*/ 224 h 608"/>
                <a:gd name="T28" fmla="*/ 160 w 576"/>
                <a:gd name="T29" fmla="*/ 192 h 608"/>
                <a:gd name="T30" fmla="*/ 32 w 576"/>
                <a:gd name="T31" fmla="*/ 192 h 608"/>
                <a:gd name="T32" fmla="*/ 0 w 576"/>
                <a:gd name="T33" fmla="*/ 224 h 608"/>
                <a:gd name="T34" fmla="*/ 0 w 576"/>
                <a:gd name="T35" fmla="*/ 576 h 608"/>
                <a:gd name="T36" fmla="*/ 32 w 576"/>
                <a:gd name="T37" fmla="*/ 608 h 608"/>
                <a:gd name="T38" fmla="*/ 288 w 576"/>
                <a:gd name="T39" fmla="*/ 192 h 608"/>
                <a:gd name="T40" fmla="*/ 288 w 576"/>
                <a:gd name="T41" fmla="*/ 96 h 608"/>
                <a:gd name="T42" fmla="*/ 320 w 576"/>
                <a:gd name="T43" fmla="*/ 64 h 608"/>
                <a:gd name="T44" fmla="*/ 352 w 576"/>
                <a:gd name="T45" fmla="*/ 96 h 608"/>
                <a:gd name="T46" fmla="*/ 352 w 576"/>
                <a:gd name="T47" fmla="*/ 192 h 608"/>
                <a:gd name="T48" fmla="*/ 448 w 576"/>
                <a:gd name="T49" fmla="*/ 288 h 608"/>
                <a:gd name="T50" fmla="*/ 480 w 576"/>
                <a:gd name="T51" fmla="*/ 288 h 608"/>
                <a:gd name="T52" fmla="*/ 512 w 576"/>
                <a:gd name="T53" fmla="*/ 320 h 608"/>
                <a:gd name="T54" fmla="*/ 512 w 576"/>
                <a:gd name="T55" fmla="*/ 480 h 608"/>
                <a:gd name="T56" fmla="*/ 480 w 576"/>
                <a:gd name="T57" fmla="*/ 512 h 608"/>
                <a:gd name="T58" fmla="*/ 192 w 576"/>
                <a:gd name="T59" fmla="*/ 512 h 608"/>
                <a:gd name="T60" fmla="*/ 192 w 576"/>
                <a:gd name="T61" fmla="*/ 288 h 608"/>
                <a:gd name="T62" fmla="*/ 288 w 576"/>
                <a:gd name="T63" fmla="*/ 192 h 608"/>
                <a:gd name="T64" fmla="*/ 64 w 576"/>
                <a:gd name="T65" fmla="*/ 256 h 608"/>
                <a:gd name="T66" fmla="*/ 128 w 576"/>
                <a:gd name="T67" fmla="*/ 256 h 608"/>
                <a:gd name="T68" fmla="*/ 128 w 576"/>
                <a:gd name="T69" fmla="*/ 544 h 608"/>
                <a:gd name="T70" fmla="*/ 64 w 576"/>
                <a:gd name="T71" fmla="*/ 544 h 608"/>
                <a:gd name="T72" fmla="*/ 64 w 576"/>
                <a:gd name="T73" fmla="*/ 25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6" h="608">
                  <a:moveTo>
                    <a:pt x="32" y="608"/>
                  </a:moveTo>
                  <a:cubicBezTo>
                    <a:pt x="160" y="608"/>
                    <a:pt x="160" y="608"/>
                    <a:pt x="160" y="608"/>
                  </a:cubicBezTo>
                  <a:cubicBezTo>
                    <a:pt x="178" y="608"/>
                    <a:pt x="192" y="593"/>
                    <a:pt x="192" y="576"/>
                  </a:cubicBezTo>
                  <a:cubicBezTo>
                    <a:pt x="480" y="576"/>
                    <a:pt x="480" y="576"/>
                    <a:pt x="480" y="576"/>
                  </a:cubicBezTo>
                  <a:cubicBezTo>
                    <a:pt x="533" y="576"/>
                    <a:pt x="576" y="533"/>
                    <a:pt x="576" y="480"/>
                  </a:cubicBezTo>
                  <a:cubicBezTo>
                    <a:pt x="576" y="320"/>
                    <a:pt x="576" y="320"/>
                    <a:pt x="576" y="320"/>
                  </a:cubicBezTo>
                  <a:cubicBezTo>
                    <a:pt x="576" y="267"/>
                    <a:pt x="533" y="224"/>
                    <a:pt x="480" y="22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31" y="224"/>
                    <a:pt x="416" y="209"/>
                    <a:pt x="416" y="192"/>
                  </a:cubicBezTo>
                  <a:cubicBezTo>
                    <a:pt x="416" y="96"/>
                    <a:pt x="416" y="96"/>
                    <a:pt x="416" y="96"/>
                  </a:cubicBezTo>
                  <a:cubicBezTo>
                    <a:pt x="416" y="43"/>
                    <a:pt x="373" y="0"/>
                    <a:pt x="320" y="0"/>
                  </a:cubicBezTo>
                  <a:cubicBezTo>
                    <a:pt x="267" y="0"/>
                    <a:pt x="224" y="43"/>
                    <a:pt x="224" y="96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209"/>
                    <a:pt x="210" y="224"/>
                    <a:pt x="192" y="224"/>
                  </a:cubicBezTo>
                  <a:cubicBezTo>
                    <a:pt x="192" y="206"/>
                    <a:pt x="178" y="192"/>
                    <a:pt x="160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15" y="192"/>
                    <a:pt x="0" y="206"/>
                    <a:pt x="0" y="224"/>
                  </a:cubicBezTo>
                  <a:cubicBezTo>
                    <a:pt x="0" y="576"/>
                    <a:pt x="0" y="576"/>
                    <a:pt x="0" y="576"/>
                  </a:cubicBezTo>
                  <a:cubicBezTo>
                    <a:pt x="0" y="593"/>
                    <a:pt x="15" y="608"/>
                    <a:pt x="32" y="608"/>
                  </a:cubicBezTo>
                  <a:moveTo>
                    <a:pt x="288" y="192"/>
                  </a:moveTo>
                  <a:cubicBezTo>
                    <a:pt x="288" y="96"/>
                    <a:pt x="288" y="96"/>
                    <a:pt x="288" y="96"/>
                  </a:cubicBezTo>
                  <a:cubicBezTo>
                    <a:pt x="288" y="78"/>
                    <a:pt x="303" y="64"/>
                    <a:pt x="320" y="64"/>
                  </a:cubicBezTo>
                  <a:cubicBezTo>
                    <a:pt x="338" y="64"/>
                    <a:pt x="352" y="78"/>
                    <a:pt x="352" y="96"/>
                  </a:cubicBezTo>
                  <a:cubicBezTo>
                    <a:pt x="352" y="192"/>
                    <a:pt x="352" y="192"/>
                    <a:pt x="352" y="192"/>
                  </a:cubicBezTo>
                  <a:cubicBezTo>
                    <a:pt x="352" y="245"/>
                    <a:pt x="395" y="288"/>
                    <a:pt x="448" y="288"/>
                  </a:cubicBezTo>
                  <a:cubicBezTo>
                    <a:pt x="480" y="288"/>
                    <a:pt x="480" y="288"/>
                    <a:pt x="480" y="288"/>
                  </a:cubicBezTo>
                  <a:cubicBezTo>
                    <a:pt x="498" y="288"/>
                    <a:pt x="512" y="302"/>
                    <a:pt x="512" y="320"/>
                  </a:cubicBezTo>
                  <a:cubicBezTo>
                    <a:pt x="512" y="480"/>
                    <a:pt x="512" y="480"/>
                    <a:pt x="512" y="480"/>
                  </a:cubicBezTo>
                  <a:cubicBezTo>
                    <a:pt x="512" y="497"/>
                    <a:pt x="498" y="512"/>
                    <a:pt x="480" y="512"/>
                  </a:cubicBezTo>
                  <a:cubicBezTo>
                    <a:pt x="192" y="512"/>
                    <a:pt x="192" y="512"/>
                    <a:pt x="192" y="512"/>
                  </a:cubicBezTo>
                  <a:cubicBezTo>
                    <a:pt x="192" y="288"/>
                    <a:pt x="192" y="288"/>
                    <a:pt x="192" y="288"/>
                  </a:cubicBezTo>
                  <a:cubicBezTo>
                    <a:pt x="245" y="288"/>
                    <a:pt x="288" y="245"/>
                    <a:pt x="288" y="192"/>
                  </a:cubicBezTo>
                  <a:moveTo>
                    <a:pt x="64" y="256"/>
                  </a:moveTo>
                  <a:cubicBezTo>
                    <a:pt x="128" y="256"/>
                    <a:pt x="128" y="256"/>
                    <a:pt x="128" y="256"/>
                  </a:cubicBezTo>
                  <a:cubicBezTo>
                    <a:pt x="128" y="544"/>
                    <a:pt x="128" y="544"/>
                    <a:pt x="128" y="544"/>
                  </a:cubicBezTo>
                  <a:cubicBezTo>
                    <a:pt x="64" y="544"/>
                    <a:pt x="64" y="544"/>
                    <a:pt x="64" y="544"/>
                  </a:cubicBezTo>
                  <a:lnTo>
                    <a:pt x="6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0" name="Freeform 326"/>
            <p:cNvSpPr>
              <a:spLocks noEditPoints="1"/>
            </p:cNvSpPr>
            <p:nvPr/>
          </p:nvSpPr>
          <p:spPr bwMode="auto">
            <a:xfrm>
              <a:off x="5792788" y="6697663"/>
              <a:ext cx="188913" cy="157163"/>
            </a:xfrm>
            <a:custGeom>
              <a:avLst/>
              <a:gdLst>
                <a:gd name="T0" fmla="*/ 241 w 414"/>
                <a:gd name="T1" fmla="*/ 26 h 346"/>
                <a:gd name="T2" fmla="*/ 207 w 414"/>
                <a:gd name="T3" fmla="*/ 49 h 346"/>
                <a:gd name="T4" fmla="*/ 172 w 414"/>
                <a:gd name="T5" fmla="*/ 26 h 346"/>
                <a:gd name="T6" fmla="*/ 51 w 414"/>
                <a:gd name="T7" fmla="*/ 38 h 346"/>
                <a:gd name="T8" fmla="*/ 37 w 414"/>
                <a:gd name="T9" fmla="*/ 51 h 346"/>
                <a:gd name="T10" fmla="*/ 37 w 414"/>
                <a:gd name="T11" fmla="*/ 187 h 346"/>
                <a:gd name="T12" fmla="*/ 184 w 414"/>
                <a:gd name="T13" fmla="*/ 334 h 346"/>
                <a:gd name="T14" fmla="*/ 229 w 414"/>
                <a:gd name="T15" fmla="*/ 334 h 346"/>
                <a:gd name="T16" fmla="*/ 376 w 414"/>
                <a:gd name="T17" fmla="*/ 187 h 346"/>
                <a:gd name="T18" fmla="*/ 376 w 414"/>
                <a:gd name="T19" fmla="*/ 51 h 346"/>
                <a:gd name="T20" fmla="*/ 362 w 414"/>
                <a:gd name="T21" fmla="*/ 38 h 346"/>
                <a:gd name="T22" fmla="*/ 241 w 414"/>
                <a:gd name="T23" fmla="*/ 26 h 346"/>
                <a:gd name="T24" fmla="*/ 317 w 414"/>
                <a:gd name="T25" fmla="*/ 83 h 346"/>
                <a:gd name="T26" fmla="*/ 331 w 414"/>
                <a:gd name="T27" fmla="*/ 96 h 346"/>
                <a:gd name="T28" fmla="*/ 331 w 414"/>
                <a:gd name="T29" fmla="*/ 142 h 346"/>
                <a:gd name="T30" fmla="*/ 331 w 414"/>
                <a:gd name="T31" fmla="*/ 142 h 346"/>
                <a:gd name="T32" fmla="*/ 207 w 414"/>
                <a:gd name="T33" fmla="*/ 266 h 346"/>
                <a:gd name="T34" fmla="*/ 83 w 414"/>
                <a:gd name="T35" fmla="*/ 142 h 346"/>
                <a:gd name="T36" fmla="*/ 83 w 414"/>
                <a:gd name="T37" fmla="*/ 97 h 346"/>
                <a:gd name="T38" fmla="*/ 96 w 414"/>
                <a:gd name="T39" fmla="*/ 83 h 346"/>
                <a:gd name="T40" fmla="*/ 137 w 414"/>
                <a:gd name="T41" fmla="*/ 79 h 346"/>
                <a:gd name="T42" fmla="*/ 189 w 414"/>
                <a:gd name="T43" fmla="*/ 114 h 346"/>
                <a:gd name="T44" fmla="*/ 224 w 414"/>
                <a:gd name="T45" fmla="*/ 114 h 346"/>
                <a:gd name="T46" fmla="*/ 277 w 414"/>
                <a:gd name="T47" fmla="*/ 79 h 346"/>
                <a:gd name="T48" fmla="*/ 317 w 414"/>
                <a:gd name="T49" fmla="*/ 8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346">
                  <a:moveTo>
                    <a:pt x="241" y="26"/>
                  </a:moveTo>
                  <a:cubicBezTo>
                    <a:pt x="207" y="49"/>
                    <a:pt x="207" y="49"/>
                    <a:pt x="207" y="49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34" y="0"/>
                    <a:pt x="83" y="5"/>
                    <a:pt x="51" y="38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0" y="89"/>
                    <a:pt x="0" y="149"/>
                    <a:pt x="37" y="187"/>
                  </a:cubicBezTo>
                  <a:cubicBezTo>
                    <a:pt x="184" y="334"/>
                    <a:pt x="184" y="334"/>
                    <a:pt x="184" y="334"/>
                  </a:cubicBezTo>
                  <a:cubicBezTo>
                    <a:pt x="197" y="346"/>
                    <a:pt x="217" y="346"/>
                    <a:pt x="229" y="334"/>
                  </a:cubicBezTo>
                  <a:cubicBezTo>
                    <a:pt x="376" y="187"/>
                    <a:pt x="376" y="187"/>
                    <a:pt x="376" y="187"/>
                  </a:cubicBezTo>
                  <a:cubicBezTo>
                    <a:pt x="414" y="149"/>
                    <a:pt x="414" y="89"/>
                    <a:pt x="376" y="51"/>
                  </a:cubicBezTo>
                  <a:cubicBezTo>
                    <a:pt x="362" y="38"/>
                    <a:pt x="362" y="38"/>
                    <a:pt x="362" y="38"/>
                  </a:cubicBezTo>
                  <a:cubicBezTo>
                    <a:pt x="330" y="5"/>
                    <a:pt x="279" y="0"/>
                    <a:pt x="241" y="26"/>
                  </a:cubicBezTo>
                  <a:moveTo>
                    <a:pt x="317" y="83"/>
                  </a:moveTo>
                  <a:cubicBezTo>
                    <a:pt x="331" y="96"/>
                    <a:pt x="331" y="96"/>
                    <a:pt x="331" y="96"/>
                  </a:cubicBezTo>
                  <a:cubicBezTo>
                    <a:pt x="343" y="109"/>
                    <a:pt x="343" y="129"/>
                    <a:pt x="331" y="142"/>
                  </a:cubicBezTo>
                  <a:cubicBezTo>
                    <a:pt x="331" y="142"/>
                    <a:pt x="331" y="142"/>
                    <a:pt x="331" y="142"/>
                  </a:cubicBezTo>
                  <a:cubicBezTo>
                    <a:pt x="207" y="266"/>
                    <a:pt x="207" y="266"/>
                    <a:pt x="207" y="266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70" y="129"/>
                    <a:pt x="70" y="109"/>
                    <a:pt x="83" y="97"/>
                  </a:cubicBezTo>
                  <a:cubicBezTo>
                    <a:pt x="96" y="83"/>
                    <a:pt x="96" y="83"/>
                    <a:pt x="96" y="83"/>
                  </a:cubicBezTo>
                  <a:cubicBezTo>
                    <a:pt x="107" y="72"/>
                    <a:pt x="124" y="70"/>
                    <a:pt x="137" y="79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200" y="121"/>
                    <a:pt x="214" y="121"/>
                    <a:pt x="224" y="114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90" y="70"/>
                    <a:pt x="306" y="72"/>
                    <a:pt x="317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1" name="Freeform 327"/>
            <p:cNvSpPr>
              <a:spLocks/>
            </p:cNvSpPr>
            <p:nvPr/>
          </p:nvSpPr>
          <p:spPr bwMode="auto">
            <a:xfrm>
              <a:off x="5715000" y="6581775"/>
              <a:ext cx="42863" cy="65088"/>
            </a:xfrm>
            <a:custGeom>
              <a:avLst/>
              <a:gdLst>
                <a:gd name="T0" fmla="*/ 0 w 27"/>
                <a:gd name="T1" fmla="*/ 37 h 41"/>
                <a:gd name="T2" fmla="*/ 10 w 27"/>
                <a:gd name="T3" fmla="*/ 0 h 41"/>
                <a:gd name="T4" fmla="*/ 27 w 27"/>
                <a:gd name="T5" fmla="*/ 4 h 41"/>
                <a:gd name="T6" fmla="*/ 18 w 27"/>
                <a:gd name="T7" fmla="*/ 41 h 41"/>
                <a:gd name="T8" fmla="*/ 0 w 2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1">
                  <a:moveTo>
                    <a:pt x="0" y="37"/>
                  </a:moveTo>
                  <a:lnTo>
                    <a:pt x="10" y="0"/>
                  </a:lnTo>
                  <a:lnTo>
                    <a:pt x="27" y="4"/>
                  </a:lnTo>
                  <a:lnTo>
                    <a:pt x="18" y="41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2" name="Freeform 328"/>
            <p:cNvSpPr>
              <a:spLocks/>
            </p:cNvSpPr>
            <p:nvPr/>
          </p:nvSpPr>
          <p:spPr bwMode="auto">
            <a:xfrm>
              <a:off x="5753100" y="6630988"/>
              <a:ext cx="71438" cy="53975"/>
            </a:xfrm>
            <a:custGeom>
              <a:avLst/>
              <a:gdLst>
                <a:gd name="T0" fmla="*/ 0 w 45"/>
                <a:gd name="T1" fmla="*/ 18 h 34"/>
                <a:gd name="T2" fmla="*/ 36 w 45"/>
                <a:gd name="T3" fmla="*/ 0 h 34"/>
                <a:gd name="T4" fmla="*/ 45 w 45"/>
                <a:gd name="T5" fmla="*/ 16 h 34"/>
                <a:gd name="T6" fmla="*/ 8 w 45"/>
                <a:gd name="T7" fmla="*/ 34 h 34"/>
                <a:gd name="T8" fmla="*/ 0 w 45"/>
                <a:gd name="T9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4">
                  <a:moveTo>
                    <a:pt x="0" y="18"/>
                  </a:moveTo>
                  <a:lnTo>
                    <a:pt x="36" y="0"/>
                  </a:lnTo>
                  <a:lnTo>
                    <a:pt x="45" y="16"/>
                  </a:lnTo>
                  <a:lnTo>
                    <a:pt x="8" y="34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3" name="Freeform 329"/>
            <p:cNvSpPr>
              <a:spLocks/>
            </p:cNvSpPr>
            <p:nvPr/>
          </p:nvSpPr>
          <p:spPr bwMode="auto">
            <a:xfrm>
              <a:off x="5715000" y="6916738"/>
              <a:ext cx="42863" cy="65088"/>
            </a:xfrm>
            <a:custGeom>
              <a:avLst/>
              <a:gdLst>
                <a:gd name="T0" fmla="*/ 0 w 27"/>
                <a:gd name="T1" fmla="*/ 4 h 41"/>
                <a:gd name="T2" fmla="*/ 18 w 27"/>
                <a:gd name="T3" fmla="*/ 0 h 41"/>
                <a:gd name="T4" fmla="*/ 27 w 27"/>
                <a:gd name="T5" fmla="*/ 36 h 41"/>
                <a:gd name="T6" fmla="*/ 10 w 27"/>
                <a:gd name="T7" fmla="*/ 41 h 41"/>
                <a:gd name="T8" fmla="*/ 0 w 27"/>
                <a:gd name="T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1">
                  <a:moveTo>
                    <a:pt x="0" y="4"/>
                  </a:moveTo>
                  <a:lnTo>
                    <a:pt x="18" y="0"/>
                  </a:lnTo>
                  <a:lnTo>
                    <a:pt x="27" y="36"/>
                  </a:lnTo>
                  <a:lnTo>
                    <a:pt x="10" y="41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4" name="Freeform 330"/>
            <p:cNvSpPr>
              <a:spLocks/>
            </p:cNvSpPr>
            <p:nvPr/>
          </p:nvSpPr>
          <p:spPr bwMode="auto">
            <a:xfrm>
              <a:off x="5753100" y="6877050"/>
              <a:ext cx="71438" cy="55563"/>
            </a:xfrm>
            <a:custGeom>
              <a:avLst/>
              <a:gdLst>
                <a:gd name="T0" fmla="*/ 0 w 45"/>
                <a:gd name="T1" fmla="*/ 17 h 35"/>
                <a:gd name="T2" fmla="*/ 8 w 45"/>
                <a:gd name="T3" fmla="*/ 0 h 35"/>
                <a:gd name="T4" fmla="*/ 45 w 45"/>
                <a:gd name="T5" fmla="*/ 19 h 35"/>
                <a:gd name="T6" fmla="*/ 36 w 45"/>
                <a:gd name="T7" fmla="*/ 35 h 35"/>
                <a:gd name="T8" fmla="*/ 0 w 45"/>
                <a:gd name="T9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5">
                  <a:moveTo>
                    <a:pt x="0" y="17"/>
                  </a:moveTo>
                  <a:lnTo>
                    <a:pt x="8" y="0"/>
                  </a:lnTo>
                  <a:lnTo>
                    <a:pt x="45" y="19"/>
                  </a:lnTo>
                  <a:lnTo>
                    <a:pt x="36" y="35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5" name="Freeform 331"/>
            <p:cNvSpPr>
              <a:spLocks/>
            </p:cNvSpPr>
            <p:nvPr/>
          </p:nvSpPr>
          <p:spPr bwMode="auto">
            <a:xfrm>
              <a:off x="5176838" y="6235700"/>
              <a:ext cx="334963" cy="349250"/>
            </a:xfrm>
            <a:custGeom>
              <a:avLst/>
              <a:gdLst>
                <a:gd name="T0" fmla="*/ 0 w 736"/>
                <a:gd name="T1" fmla="*/ 768 h 768"/>
                <a:gd name="T2" fmla="*/ 64 w 736"/>
                <a:gd name="T3" fmla="*/ 768 h 768"/>
                <a:gd name="T4" fmla="*/ 736 w 736"/>
                <a:gd name="T5" fmla="*/ 64 h 768"/>
                <a:gd name="T6" fmla="*/ 736 w 736"/>
                <a:gd name="T7" fmla="*/ 0 h 768"/>
                <a:gd name="T8" fmla="*/ 0 w 736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6" h="768">
                  <a:moveTo>
                    <a:pt x="0" y="768"/>
                  </a:moveTo>
                  <a:cubicBezTo>
                    <a:pt x="64" y="768"/>
                    <a:pt x="64" y="768"/>
                    <a:pt x="64" y="768"/>
                  </a:cubicBezTo>
                  <a:cubicBezTo>
                    <a:pt x="64" y="333"/>
                    <a:pt x="322" y="64"/>
                    <a:pt x="736" y="64"/>
                  </a:cubicBezTo>
                  <a:cubicBezTo>
                    <a:pt x="736" y="0"/>
                    <a:pt x="736" y="0"/>
                    <a:pt x="736" y="0"/>
                  </a:cubicBezTo>
                  <a:cubicBezTo>
                    <a:pt x="282" y="0"/>
                    <a:pt x="0" y="294"/>
                    <a:pt x="0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3960554" y="2293620"/>
            <a:ext cx="356108" cy="351828"/>
            <a:chOff x="-31064200" y="-7081838"/>
            <a:chExt cx="21274087" cy="21018501"/>
          </a:xfrm>
          <a:solidFill>
            <a:schemeClr val="accent6"/>
          </a:solidFill>
        </p:grpSpPr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-18600738" y="3435350"/>
              <a:ext cx="3489325" cy="6791325"/>
            </a:xfrm>
            <a:custGeom>
              <a:avLst/>
              <a:gdLst>
                <a:gd name="T0" fmla="*/ 465 w 930"/>
                <a:gd name="T1" fmla="*/ 799 h 1810"/>
                <a:gd name="T2" fmla="*/ 221 w 930"/>
                <a:gd name="T3" fmla="*/ 588 h 1810"/>
                <a:gd name="T4" fmla="*/ 465 w 930"/>
                <a:gd name="T5" fmla="*/ 378 h 1810"/>
                <a:gd name="T6" fmla="*/ 708 w 930"/>
                <a:gd name="T7" fmla="*/ 588 h 1810"/>
                <a:gd name="T8" fmla="*/ 819 w 930"/>
                <a:gd name="T9" fmla="*/ 699 h 1810"/>
                <a:gd name="T10" fmla="*/ 930 w 930"/>
                <a:gd name="T11" fmla="*/ 588 h 1810"/>
                <a:gd name="T12" fmla="*/ 575 w 930"/>
                <a:gd name="T13" fmla="*/ 169 h 1810"/>
                <a:gd name="T14" fmla="*/ 575 w 930"/>
                <a:gd name="T15" fmla="*/ 111 h 1810"/>
                <a:gd name="T16" fmla="*/ 465 w 930"/>
                <a:gd name="T17" fmla="*/ 0 h 1810"/>
                <a:gd name="T18" fmla="*/ 354 w 930"/>
                <a:gd name="T19" fmla="*/ 111 h 1810"/>
                <a:gd name="T20" fmla="*/ 354 w 930"/>
                <a:gd name="T21" fmla="*/ 169 h 1810"/>
                <a:gd name="T22" fmla="*/ 0 w 930"/>
                <a:gd name="T23" fmla="*/ 588 h 1810"/>
                <a:gd name="T24" fmla="*/ 465 w 930"/>
                <a:gd name="T25" fmla="*/ 1021 h 1810"/>
                <a:gd name="T26" fmla="*/ 708 w 930"/>
                <a:gd name="T27" fmla="*/ 1232 h 1810"/>
                <a:gd name="T28" fmla="*/ 465 w 930"/>
                <a:gd name="T29" fmla="*/ 1442 h 1810"/>
                <a:gd name="T30" fmla="*/ 221 w 930"/>
                <a:gd name="T31" fmla="*/ 1232 h 1810"/>
                <a:gd name="T32" fmla="*/ 110 w 930"/>
                <a:gd name="T33" fmla="*/ 1121 h 1810"/>
                <a:gd name="T34" fmla="*/ 0 w 930"/>
                <a:gd name="T35" fmla="*/ 1232 h 1810"/>
                <a:gd name="T36" fmla="*/ 354 w 930"/>
                <a:gd name="T37" fmla="*/ 1651 h 1810"/>
                <a:gd name="T38" fmla="*/ 354 w 930"/>
                <a:gd name="T39" fmla="*/ 1699 h 1810"/>
                <a:gd name="T40" fmla="*/ 465 w 930"/>
                <a:gd name="T41" fmla="*/ 1810 h 1810"/>
                <a:gd name="T42" fmla="*/ 575 w 930"/>
                <a:gd name="T43" fmla="*/ 1699 h 1810"/>
                <a:gd name="T44" fmla="*/ 575 w 930"/>
                <a:gd name="T45" fmla="*/ 1651 h 1810"/>
                <a:gd name="T46" fmla="*/ 930 w 930"/>
                <a:gd name="T47" fmla="*/ 1232 h 1810"/>
                <a:gd name="T48" fmla="*/ 465 w 930"/>
                <a:gd name="T49" fmla="*/ 799 h 1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0" h="1810">
                  <a:moveTo>
                    <a:pt x="465" y="799"/>
                  </a:moveTo>
                  <a:cubicBezTo>
                    <a:pt x="330" y="799"/>
                    <a:pt x="221" y="705"/>
                    <a:pt x="221" y="588"/>
                  </a:cubicBezTo>
                  <a:cubicBezTo>
                    <a:pt x="221" y="472"/>
                    <a:pt x="330" y="378"/>
                    <a:pt x="465" y="378"/>
                  </a:cubicBezTo>
                  <a:cubicBezTo>
                    <a:pt x="599" y="378"/>
                    <a:pt x="708" y="472"/>
                    <a:pt x="708" y="588"/>
                  </a:cubicBezTo>
                  <a:cubicBezTo>
                    <a:pt x="708" y="650"/>
                    <a:pt x="758" y="699"/>
                    <a:pt x="819" y="699"/>
                  </a:cubicBezTo>
                  <a:cubicBezTo>
                    <a:pt x="880" y="699"/>
                    <a:pt x="930" y="650"/>
                    <a:pt x="930" y="588"/>
                  </a:cubicBezTo>
                  <a:cubicBezTo>
                    <a:pt x="930" y="385"/>
                    <a:pt x="779" y="215"/>
                    <a:pt x="575" y="169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5" y="50"/>
                    <a:pt x="526" y="0"/>
                    <a:pt x="465" y="0"/>
                  </a:cubicBezTo>
                  <a:cubicBezTo>
                    <a:pt x="404" y="0"/>
                    <a:pt x="354" y="50"/>
                    <a:pt x="354" y="111"/>
                  </a:cubicBezTo>
                  <a:cubicBezTo>
                    <a:pt x="354" y="169"/>
                    <a:pt x="354" y="169"/>
                    <a:pt x="354" y="169"/>
                  </a:cubicBezTo>
                  <a:cubicBezTo>
                    <a:pt x="151" y="215"/>
                    <a:pt x="0" y="385"/>
                    <a:pt x="0" y="588"/>
                  </a:cubicBezTo>
                  <a:cubicBezTo>
                    <a:pt x="0" y="827"/>
                    <a:pt x="208" y="1021"/>
                    <a:pt x="465" y="1021"/>
                  </a:cubicBezTo>
                  <a:cubicBezTo>
                    <a:pt x="599" y="1021"/>
                    <a:pt x="708" y="1115"/>
                    <a:pt x="708" y="1232"/>
                  </a:cubicBezTo>
                  <a:cubicBezTo>
                    <a:pt x="708" y="1348"/>
                    <a:pt x="599" y="1442"/>
                    <a:pt x="465" y="1442"/>
                  </a:cubicBezTo>
                  <a:cubicBezTo>
                    <a:pt x="330" y="1442"/>
                    <a:pt x="221" y="1348"/>
                    <a:pt x="221" y="1232"/>
                  </a:cubicBezTo>
                  <a:cubicBezTo>
                    <a:pt x="221" y="1170"/>
                    <a:pt x="172" y="1121"/>
                    <a:pt x="110" y="1121"/>
                  </a:cubicBezTo>
                  <a:cubicBezTo>
                    <a:pt x="49" y="1121"/>
                    <a:pt x="0" y="1170"/>
                    <a:pt x="0" y="1232"/>
                  </a:cubicBezTo>
                  <a:cubicBezTo>
                    <a:pt x="0" y="1434"/>
                    <a:pt x="151" y="1605"/>
                    <a:pt x="354" y="1651"/>
                  </a:cubicBezTo>
                  <a:cubicBezTo>
                    <a:pt x="354" y="1699"/>
                    <a:pt x="354" y="1699"/>
                    <a:pt x="354" y="1699"/>
                  </a:cubicBezTo>
                  <a:cubicBezTo>
                    <a:pt x="354" y="1760"/>
                    <a:pt x="404" y="1810"/>
                    <a:pt x="465" y="1810"/>
                  </a:cubicBezTo>
                  <a:cubicBezTo>
                    <a:pt x="526" y="1810"/>
                    <a:pt x="575" y="1760"/>
                    <a:pt x="575" y="1699"/>
                  </a:cubicBezTo>
                  <a:cubicBezTo>
                    <a:pt x="575" y="1651"/>
                    <a:pt x="575" y="1651"/>
                    <a:pt x="575" y="1651"/>
                  </a:cubicBezTo>
                  <a:cubicBezTo>
                    <a:pt x="779" y="1605"/>
                    <a:pt x="930" y="1434"/>
                    <a:pt x="930" y="1232"/>
                  </a:cubicBezTo>
                  <a:cubicBezTo>
                    <a:pt x="930" y="993"/>
                    <a:pt x="721" y="799"/>
                    <a:pt x="465" y="7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-15171738" y="1908175"/>
              <a:ext cx="3719512" cy="7721600"/>
            </a:xfrm>
            <a:custGeom>
              <a:avLst/>
              <a:gdLst>
                <a:gd name="T0" fmla="*/ 764 w 991"/>
                <a:gd name="T1" fmla="*/ 548 h 2058"/>
                <a:gd name="T2" fmla="*/ 174 w 991"/>
                <a:gd name="T3" fmla="*/ 26 h 2058"/>
                <a:gd name="T4" fmla="*/ 26 w 991"/>
                <a:gd name="T5" fmla="*/ 78 h 2058"/>
                <a:gd name="T6" fmla="*/ 78 w 991"/>
                <a:gd name="T7" fmla="*/ 226 h 2058"/>
                <a:gd name="T8" fmla="*/ 769 w 991"/>
                <a:gd name="T9" fmla="*/ 1324 h 2058"/>
                <a:gd name="T10" fmla="*/ 627 w 991"/>
                <a:gd name="T11" fmla="*/ 1895 h 2058"/>
                <a:gd name="T12" fmla="*/ 673 w 991"/>
                <a:gd name="T13" fmla="*/ 2045 h 2058"/>
                <a:gd name="T14" fmla="*/ 725 w 991"/>
                <a:gd name="T15" fmla="*/ 2058 h 2058"/>
                <a:gd name="T16" fmla="*/ 823 w 991"/>
                <a:gd name="T17" fmla="*/ 1999 h 2058"/>
                <a:gd name="T18" fmla="*/ 991 w 991"/>
                <a:gd name="T19" fmla="*/ 1324 h 2058"/>
                <a:gd name="T20" fmla="*/ 764 w 991"/>
                <a:gd name="T21" fmla="*/ 548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1" h="2058">
                  <a:moveTo>
                    <a:pt x="764" y="548"/>
                  </a:moveTo>
                  <a:cubicBezTo>
                    <a:pt x="619" y="322"/>
                    <a:pt x="415" y="142"/>
                    <a:pt x="174" y="26"/>
                  </a:cubicBezTo>
                  <a:cubicBezTo>
                    <a:pt x="119" y="0"/>
                    <a:pt x="53" y="23"/>
                    <a:pt x="26" y="78"/>
                  </a:cubicBezTo>
                  <a:cubicBezTo>
                    <a:pt x="0" y="133"/>
                    <a:pt x="23" y="199"/>
                    <a:pt x="78" y="226"/>
                  </a:cubicBezTo>
                  <a:cubicBezTo>
                    <a:pt x="498" y="427"/>
                    <a:pt x="769" y="859"/>
                    <a:pt x="769" y="1324"/>
                  </a:cubicBezTo>
                  <a:cubicBezTo>
                    <a:pt x="769" y="1523"/>
                    <a:pt x="720" y="1721"/>
                    <a:pt x="627" y="1895"/>
                  </a:cubicBezTo>
                  <a:cubicBezTo>
                    <a:pt x="599" y="1949"/>
                    <a:pt x="619" y="2016"/>
                    <a:pt x="673" y="2045"/>
                  </a:cubicBezTo>
                  <a:cubicBezTo>
                    <a:pt x="690" y="2054"/>
                    <a:pt x="707" y="2058"/>
                    <a:pt x="725" y="2058"/>
                  </a:cubicBezTo>
                  <a:cubicBezTo>
                    <a:pt x="765" y="2058"/>
                    <a:pt x="803" y="2037"/>
                    <a:pt x="823" y="1999"/>
                  </a:cubicBezTo>
                  <a:cubicBezTo>
                    <a:pt x="933" y="1793"/>
                    <a:pt x="991" y="1559"/>
                    <a:pt x="991" y="1324"/>
                  </a:cubicBezTo>
                  <a:cubicBezTo>
                    <a:pt x="991" y="1048"/>
                    <a:pt x="912" y="779"/>
                    <a:pt x="764" y="5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9" name="Freeform 7"/>
            <p:cNvSpPr>
              <a:spLocks/>
            </p:cNvSpPr>
            <p:nvPr/>
          </p:nvSpPr>
          <p:spPr bwMode="auto">
            <a:xfrm>
              <a:off x="-16646525" y="1476375"/>
              <a:ext cx="855662" cy="828675"/>
            </a:xfrm>
            <a:custGeom>
              <a:avLst/>
              <a:gdLst>
                <a:gd name="T0" fmla="*/ 118 w 228"/>
                <a:gd name="T1" fmla="*/ 0 h 221"/>
                <a:gd name="T2" fmla="*/ 110 w 228"/>
                <a:gd name="T3" fmla="*/ 0 h 221"/>
                <a:gd name="T4" fmla="*/ 0 w 228"/>
                <a:gd name="T5" fmla="*/ 110 h 221"/>
                <a:gd name="T6" fmla="*/ 110 w 228"/>
                <a:gd name="T7" fmla="*/ 221 h 221"/>
                <a:gd name="T8" fmla="*/ 117 w 228"/>
                <a:gd name="T9" fmla="*/ 221 h 221"/>
                <a:gd name="T10" fmla="*/ 117 w 228"/>
                <a:gd name="T11" fmla="*/ 221 h 221"/>
                <a:gd name="T12" fmla="*/ 228 w 228"/>
                <a:gd name="T13" fmla="*/ 111 h 221"/>
                <a:gd name="T14" fmla="*/ 118 w 228"/>
                <a:gd name="T1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21">
                  <a:moveTo>
                    <a:pt x="118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49" y="0"/>
                    <a:pt x="0" y="49"/>
                    <a:pt x="0" y="110"/>
                  </a:cubicBezTo>
                  <a:cubicBezTo>
                    <a:pt x="0" y="171"/>
                    <a:pt x="49" y="221"/>
                    <a:pt x="110" y="221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17" y="221"/>
                    <a:pt x="117" y="221"/>
                    <a:pt x="117" y="221"/>
                  </a:cubicBezTo>
                  <a:cubicBezTo>
                    <a:pt x="178" y="221"/>
                    <a:pt x="228" y="172"/>
                    <a:pt x="228" y="111"/>
                  </a:cubicBezTo>
                  <a:cubicBezTo>
                    <a:pt x="228" y="50"/>
                    <a:pt x="179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0" name="Freeform 8"/>
            <p:cNvSpPr>
              <a:spLocks/>
            </p:cNvSpPr>
            <p:nvPr/>
          </p:nvSpPr>
          <p:spPr bwMode="auto">
            <a:xfrm>
              <a:off x="-22255163" y="4060825"/>
              <a:ext cx="3717925" cy="7726363"/>
            </a:xfrm>
            <a:custGeom>
              <a:avLst/>
              <a:gdLst>
                <a:gd name="T0" fmla="*/ 912 w 991"/>
                <a:gd name="T1" fmla="*/ 1848 h 2059"/>
                <a:gd name="T2" fmla="*/ 221 w 991"/>
                <a:gd name="T3" fmla="*/ 750 h 2059"/>
                <a:gd name="T4" fmla="*/ 363 w 991"/>
                <a:gd name="T5" fmla="*/ 179 h 2059"/>
                <a:gd name="T6" fmla="*/ 317 w 991"/>
                <a:gd name="T7" fmla="*/ 29 h 2059"/>
                <a:gd name="T8" fmla="*/ 168 w 991"/>
                <a:gd name="T9" fmla="*/ 75 h 2059"/>
                <a:gd name="T10" fmla="*/ 0 w 991"/>
                <a:gd name="T11" fmla="*/ 750 h 2059"/>
                <a:gd name="T12" fmla="*/ 227 w 991"/>
                <a:gd name="T13" fmla="*/ 1527 h 2059"/>
                <a:gd name="T14" fmla="*/ 816 w 991"/>
                <a:gd name="T15" fmla="*/ 2048 h 2059"/>
                <a:gd name="T16" fmla="*/ 864 w 991"/>
                <a:gd name="T17" fmla="*/ 2059 h 2059"/>
                <a:gd name="T18" fmla="*/ 964 w 991"/>
                <a:gd name="T19" fmla="*/ 1996 h 2059"/>
                <a:gd name="T20" fmla="*/ 912 w 991"/>
                <a:gd name="T21" fmla="*/ 1848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1" h="2059">
                  <a:moveTo>
                    <a:pt x="912" y="1848"/>
                  </a:moveTo>
                  <a:cubicBezTo>
                    <a:pt x="492" y="1647"/>
                    <a:pt x="221" y="1216"/>
                    <a:pt x="221" y="750"/>
                  </a:cubicBezTo>
                  <a:cubicBezTo>
                    <a:pt x="221" y="551"/>
                    <a:pt x="270" y="353"/>
                    <a:pt x="363" y="179"/>
                  </a:cubicBezTo>
                  <a:cubicBezTo>
                    <a:pt x="392" y="125"/>
                    <a:pt x="371" y="58"/>
                    <a:pt x="317" y="29"/>
                  </a:cubicBezTo>
                  <a:cubicBezTo>
                    <a:pt x="264" y="0"/>
                    <a:pt x="196" y="21"/>
                    <a:pt x="168" y="75"/>
                  </a:cubicBezTo>
                  <a:cubicBezTo>
                    <a:pt x="58" y="281"/>
                    <a:pt x="0" y="515"/>
                    <a:pt x="0" y="750"/>
                  </a:cubicBezTo>
                  <a:cubicBezTo>
                    <a:pt x="0" y="1026"/>
                    <a:pt x="78" y="1295"/>
                    <a:pt x="227" y="1527"/>
                  </a:cubicBezTo>
                  <a:cubicBezTo>
                    <a:pt x="372" y="1752"/>
                    <a:pt x="575" y="1932"/>
                    <a:pt x="816" y="2048"/>
                  </a:cubicBezTo>
                  <a:cubicBezTo>
                    <a:pt x="832" y="2056"/>
                    <a:pt x="848" y="2059"/>
                    <a:pt x="864" y="2059"/>
                  </a:cubicBezTo>
                  <a:cubicBezTo>
                    <a:pt x="905" y="2059"/>
                    <a:pt x="945" y="2036"/>
                    <a:pt x="964" y="1996"/>
                  </a:cubicBezTo>
                  <a:cubicBezTo>
                    <a:pt x="991" y="1941"/>
                    <a:pt x="967" y="1875"/>
                    <a:pt x="912" y="18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1" name="Freeform 9"/>
            <p:cNvSpPr>
              <a:spLocks/>
            </p:cNvSpPr>
            <p:nvPr/>
          </p:nvSpPr>
          <p:spPr bwMode="auto">
            <a:xfrm>
              <a:off x="-17921288" y="11445875"/>
              <a:ext cx="858837" cy="831850"/>
            </a:xfrm>
            <a:custGeom>
              <a:avLst/>
              <a:gdLst>
                <a:gd name="T0" fmla="*/ 118 w 229"/>
                <a:gd name="T1" fmla="*/ 0 h 222"/>
                <a:gd name="T2" fmla="*/ 112 w 229"/>
                <a:gd name="T3" fmla="*/ 0 h 222"/>
                <a:gd name="T4" fmla="*/ 1 w 229"/>
                <a:gd name="T5" fmla="*/ 110 h 222"/>
                <a:gd name="T6" fmla="*/ 111 w 229"/>
                <a:gd name="T7" fmla="*/ 221 h 222"/>
                <a:gd name="T8" fmla="*/ 118 w 229"/>
                <a:gd name="T9" fmla="*/ 222 h 222"/>
                <a:gd name="T10" fmla="*/ 229 w 229"/>
                <a:gd name="T11" fmla="*/ 111 h 222"/>
                <a:gd name="T12" fmla="*/ 118 w 229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22">
                  <a:moveTo>
                    <a:pt x="118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1" y="49"/>
                    <a:pt x="1" y="110"/>
                  </a:cubicBezTo>
                  <a:cubicBezTo>
                    <a:pt x="0" y="171"/>
                    <a:pt x="50" y="221"/>
                    <a:pt x="111" y="221"/>
                  </a:cubicBezTo>
                  <a:cubicBezTo>
                    <a:pt x="118" y="222"/>
                    <a:pt x="118" y="222"/>
                    <a:pt x="118" y="222"/>
                  </a:cubicBezTo>
                  <a:cubicBezTo>
                    <a:pt x="179" y="222"/>
                    <a:pt x="229" y="172"/>
                    <a:pt x="229" y="111"/>
                  </a:cubicBezTo>
                  <a:cubicBezTo>
                    <a:pt x="229" y="50"/>
                    <a:pt x="179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2" name="Freeform 10"/>
            <p:cNvSpPr>
              <a:spLocks noEditPoints="1"/>
            </p:cNvSpPr>
            <p:nvPr/>
          </p:nvSpPr>
          <p:spPr bwMode="auto">
            <a:xfrm>
              <a:off x="-31064200" y="-7081838"/>
              <a:ext cx="21274087" cy="21018501"/>
            </a:xfrm>
            <a:custGeom>
              <a:avLst/>
              <a:gdLst>
                <a:gd name="T0" fmla="*/ 4241 w 5670"/>
                <a:gd name="T1" fmla="*/ 1816 h 5602"/>
                <a:gd name="T2" fmla="*/ 5038 w 5670"/>
                <a:gd name="T3" fmla="*/ 1306 h 5602"/>
                <a:gd name="T4" fmla="*/ 3642 w 5670"/>
                <a:gd name="T5" fmla="*/ 797 h 5602"/>
                <a:gd name="T6" fmla="*/ 3223 w 5670"/>
                <a:gd name="T7" fmla="*/ 0 h 5602"/>
                <a:gd name="T8" fmla="*/ 0 w 5670"/>
                <a:gd name="T9" fmla="*/ 509 h 5602"/>
                <a:gd name="T10" fmla="*/ 1396 w 5670"/>
                <a:gd name="T11" fmla="*/ 1018 h 5602"/>
                <a:gd name="T12" fmla="*/ 1396 w 5670"/>
                <a:gd name="T13" fmla="*/ 1594 h 5602"/>
                <a:gd name="T14" fmla="*/ 598 w 5670"/>
                <a:gd name="T15" fmla="*/ 2103 h 5602"/>
                <a:gd name="T16" fmla="*/ 598 w 5670"/>
                <a:gd name="T17" fmla="*/ 2901 h 5602"/>
                <a:gd name="T18" fmla="*/ 598 w 5670"/>
                <a:gd name="T19" fmla="*/ 3698 h 5602"/>
                <a:gd name="T20" fmla="*/ 598 w 5670"/>
                <a:gd name="T21" fmla="*/ 4495 h 5602"/>
                <a:gd name="T22" fmla="*/ 2413 w 5670"/>
                <a:gd name="T23" fmla="*/ 5004 h 5602"/>
                <a:gd name="T24" fmla="*/ 5670 w 5670"/>
                <a:gd name="T25" fmla="*/ 3720 h 5602"/>
                <a:gd name="T26" fmla="*/ 4529 w 5670"/>
                <a:gd name="T27" fmla="*/ 1018 h 5602"/>
                <a:gd name="T28" fmla="*/ 4529 w 5670"/>
                <a:gd name="T29" fmla="*/ 1594 h 5602"/>
                <a:gd name="T30" fmla="*/ 1816 w 5670"/>
                <a:gd name="T31" fmla="*/ 1594 h 5602"/>
                <a:gd name="T32" fmla="*/ 1816 w 5670"/>
                <a:gd name="T33" fmla="*/ 1018 h 5602"/>
                <a:gd name="T34" fmla="*/ 510 w 5670"/>
                <a:gd name="T35" fmla="*/ 797 h 5602"/>
                <a:gd name="T36" fmla="*/ 510 w 5670"/>
                <a:gd name="T37" fmla="*/ 221 h 5602"/>
                <a:gd name="T38" fmla="*/ 3510 w 5670"/>
                <a:gd name="T39" fmla="*/ 509 h 5602"/>
                <a:gd name="T40" fmla="*/ 510 w 5670"/>
                <a:gd name="T41" fmla="*/ 797 h 5602"/>
                <a:gd name="T42" fmla="*/ 3820 w 5670"/>
                <a:gd name="T43" fmla="*/ 1816 h 5602"/>
                <a:gd name="T44" fmla="*/ 3787 w 5670"/>
                <a:gd name="T45" fmla="*/ 1838 h 5602"/>
                <a:gd name="T46" fmla="*/ 1108 w 5670"/>
                <a:gd name="T47" fmla="*/ 2391 h 5602"/>
                <a:gd name="T48" fmla="*/ 1108 w 5670"/>
                <a:gd name="T49" fmla="*/ 1816 h 5602"/>
                <a:gd name="T50" fmla="*/ 2266 w 5670"/>
                <a:gd name="T51" fmla="*/ 2613 h 5602"/>
                <a:gd name="T52" fmla="*/ 1108 w 5670"/>
                <a:gd name="T53" fmla="*/ 3189 h 5602"/>
                <a:gd name="T54" fmla="*/ 1108 w 5670"/>
                <a:gd name="T55" fmla="*/ 2613 h 5602"/>
                <a:gd name="T56" fmla="*/ 1931 w 5670"/>
                <a:gd name="T57" fmla="*/ 3410 h 5602"/>
                <a:gd name="T58" fmla="*/ 1924 w 5670"/>
                <a:gd name="T59" fmla="*/ 3986 h 5602"/>
                <a:gd name="T60" fmla="*/ 820 w 5670"/>
                <a:gd name="T61" fmla="*/ 3698 h 5602"/>
                <a:gd name="T62" fmla="*/ 1108 w 5670"/>
                <a:gd name="T63" fmla="*/ 4783 h 5602"/>
                <a:gd name="T64" fmla="*/ 1108 w 5670"/>
                <a:gd name="T65" fmla="*/ 4207 h 5602"/>
                <a:gd name="T66" fmla="*/ 2235 w 5670"/>
                <a:gd name="T67" fmla="*/ 4783 h 5602"/>
                <a:gd name="T68" fmla="*/ 3787 w 5670"/>
                <a:gd name="T69" fmla="*/ 5381 h 5602"/>
                <a:gd name="T70" fmla="*/ 3787 w 5670"/>
                <a:gd name="T71" fmla="*/ 2059 h 5602"/>
                <a:gd name="T72" fmla="*/ 3787 w 5670"/>
                <a:gd name="T73" fmla="*/ 5381 h 5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0" h="5602">
                  <a:moveTo>
                    <a:pt x="4290" y="1906"/>
                  </a:moveTo>
                  <a:cubicBezTo>
                    <a:pt x="4277" y="1874"/>
                    <a:pt x="4260" y="1844"/>
                    <a:pt x="4241" y="1816"/>
                  </a:cubicBezTo>
                  <a:cubicBezTo>
                    <a:pt x="4529" y="1816"/>
                    <a:pt x="4529" y="1816"/>
                    <a:pt x="4529" y="1816"/>
                  </a:cubicBezTo>
                  <a:cubicBezTo>
                    <a:pt x="4810" y="1816"/>
                    <a:pt x="5038" y="1587"/>
                    <a:pt x="5038" y="1306"/>
                  </a:cubicBezTo>
                  <a:cubicBezTo>
                    <a:pt x="5038" y="1025"/>
                    <a:pt x="4810" y="797"/>
                    <a:pt x="4529" y="797"/>
                  </a:cubicBezTo>
                  <a:cubicBezTo>
                    <a:pt x="3642" y="797"/>
                    <a:pt x="3642" y="797"/>
                    <a:pt x="3642" y="797"/>
                  </a:cubicBezTo>
                  <a:cubicBezTo>
                    <a:pt x="3699" y="715"/>
                    <a:pt x="3732" y="616"/>
                    <a:pt x="3732" y="509"/>
                  </a:cubicBezTo>
                  <a:cubicBezTo>
                    <a:pt x="3732" y="228"/>
                    <a:pt x="3503" y="0"/>
                    <a:pt x="3223" y="0"/>
                  </a:cubicBezTo>
                  <a:cubicBezTo>
                    <a:pt x="510" y="0"/>
                    <a:pt x="510" y="0"/>
                    <a:pt x="510" y="0"/>
                  </a:cubicBezTo>
                  <a:cubicBezTo>
                    <a:pt x="229" y="0"/>
                    <a:pt x="0" y="228"/>
                    <a:pt x="0" y="509"/>
                  </a:cubicBezTo>
                  <a:cubicBezTo>
                    <a:pt x="0" y="790"/>
                    <a:pt x="229" y="1018"/>
                    <a:pt x="510" y="1018"/>
                  </a:cubicBezTo>
                  <a:cubicBezTo>
                    <a:pt x="1396" y="1018"/>
                    <a:pt x="1396" y="1018"/>
                    <a:pt x="1396" y="1018"/>
                  </a:cubicBezTo>
                  <a:cubicBezTo>
                    <a:pt x="1340" y="1100"/>
                    <a:pt x="1307" y="1199"/>
                    <a:pt x="1307" y="1306"/>
                  </a:cubicBezTo>
                  <a:cubicBezTo>
                    <a:pt x="1307" y="1413"/>
                    <a:pt x="1340" y="1512"/>
                    <a:pt x="1396" y="1594"/>
                  </a:cubicBezTo>
                  <a:cubicBezTo>
                    <a:pt x="1108" y="1594"/>
                    <a:pt x="1108" y="1594"/>
                    <a:pt x="1108" y="1594"/>
                  </a:cubicBezTo>
                  <a:cubicBezTo>
                    <a:pt x="827" y="1594"/>
                    <a:pt x="598" y="1823"/>
                    <a:pt x="598" y="2103"/>
                  </a:cubicBezTo>
                  <a:cubicBezTo>
                    <a:pt x="598" y="2265"/>
                    <a:pt x="674" y="2409"/>
                    <a:pt x="791" y="2502"/>
                  </a:cubicBezTo>
                  <a:cubicBezTo>
                    <a:pt x="674" y="2595"/>
                    <a:pt x="598" y="2739"/>
                    <a:pt x="598" y="2901"/>
                  </a:cubicBezTo>
                  <a:cubicBezTo>
                    <a:pt x="598" y="3062"/>
                    <a:pt x="674" y="3206"/>
                    <a:pt x="791" y="3299"/>
                  </a:cubicBezTo>
                  <a:cubicBezTo>
                    <a:pt x="674" y="3393"/>
                    <a:pt x="598" y="3537"/>
                    <a:pt x="598" y="3698"/>
                  </a:cubicBezTo>
                  <a:cubicBezTo>
                    <a:pt x="598" y="3859"/>
                    <a:pt x="674" y="4003"/>
                    <a:pt x="791" y="4097"/>
                  </a:cubicBezTo>
                  <a:cubicBezTo>
                    <a:pt x="674" y="4190"/>
                    <a:pt x="598" y="4334"/>
                    <a:pt x="598" y="4495"/>
                  </a:cubicBezTo>
                  <a:cubicBezTo>
                    <a:pt x="598" y="4776"/>
                    <a:pt x="827" y="5004"/>
                    <a:pt x="1108" y="5004"/>
                  </a:cubicBezTo>
                  <a:cubicBezTo>
                    <a:pt x="2413" y="5004"/>
                    <a:pt x="2413" y="5004"/>
                    <a:pt x="2413" y="5004"/>
                  </a:cubicBezTo>
                  <a:cubicBezTo>
                    <a:pt x="2756" y="5372"/>
                    <a:pt x="3245" y="5602"/>
                    <a:pt x="3787" y="5602"/>
                  </a:cubicBezTo>
                  <a:cubicBezTo>
                    <a:pt x="4825" y="5602"/>
                    <a:pt x="5670" y="4758"/>
                    <a:pt x="5670" y="3720"/>
                  </a:cubicBezTo>
                  <a:cubicBezTo>
                    <a:pt x="5670" y="2856"/>
                    <a:pt x="5085" y="2126"/>
                    <a:pt x="4290" y="1906"/>
                  </a:cubicBezTo>
                  <a:close/>
                  <a:moveTo>
                    <a:pt x="4529" y="1018"/>
                  </a:moveTo>
                  <a:cubicBezTo>
                    <a:pt x="4688" y="1018"/>
                    <a:pt x="4817" y="1147"/>
                    <a:pt x="4817" y="1306"/>
                  </a:cubicBezTo>
                  <a:cubicBezTo>
                    <a:pt x="4817" y="1465"/>
                    <a:pt x="4688" y="1594"/>
                    <a:pt x="4529" y="1594"/>
                  </a:cubicBezTo>
                  <a:cubicBezTo>
                    <a:pt x="3820" y="1594"/>
                    <a:pt x="3820" y="1594"/>
                    <a:pt x="3820" y="1594"/>
                  </a:cubicBezTo>
                  <a:cubicBezTo>
                    <a:pt x="1816" y="1594"/>
                    <a:pt x="1816" y="1594"/>
                    <a:pt x="1816" y="1594"/>
                  </a:cubicBezTo>
                  <a:cubicBezTo>
                    <a:pt x="1658" y="1594"/>
                    <a:pt x="1528" y="1465"/>
                    <a:pt x="1528" y="1306"/>
                  </a:cubicBezTo>
                  <a:cubicBezTo>
                    <a:pt x="1528" y="1147"/>
                    <a:pt x="1658" y="1018"/>
                    <a:pt x="1816" y="1018"/>
                  </a:cubicBezTo>
                  <a:lnTo>
                    <a:pt x="4529" y="1018"/>
                  </a:lnTo>
                  <a:close/>
                  <a:moveTo>
                    <a:pt x="510" y="797"/>
                  </a:moveTo>
                  <a:cubicBezTo>
                    <a:pt x="351" y="797"/>
                    <a:pt x="222" y="668"/>
                    <a:pt x="222" y="509"/>
                  </a:cubicBezTo>
                  <a:cubicBezTo>
                    <a:pt x="222" y="350"/>
                    <a:pt x="351" y="221"/>
                    <a:pt x="510" y="221"/>
                  </a:cubicBezTo>
                  <a:cubicBezTo>
                    <a:pt x="3223" y="221"/>
                    <a:pt x="3223" y="221"/>
                    <a:pt x="3223" y="221"/>
                  </a:cubicBezTo>
                  <a:cubicBezTo>
                    <a:pt x="3381" y="221"/>
                    <a:pt x="3510" y="350"/>
                    <a:pt x="3510" y="509"/>
                  </a:cubicBezTo>
                  <a:cubicBezTo>
                    <a:pt x="3510" y="668"/>
                    <a:pt x="3381" y="797"/>
                    <a:pt x="3223" y="797"/>
                  </a:cubicBezTo>
                  <a:lnTo>
                    <a:pt x="510" y="797"/>
                  </a:lnTo>
                  <a:close/>
                  <a:moveTo>
                    <a:pt x="1108" y="1816"/>
                  </a:moveTo>
                  <a:cubicBezTo>
                    <a:pt x="3820" y="1816"/>
                    <a:pt x="3820" y="1816"/>
                    <a:pt x="3820" y="1816"/>
                  </a:cubicBezTo>
                  <a:cubicBezTo>
                    <a:pt x="3865" y="1816"/>
                    <a:pt x="3908" y="1826"/>
                    <a:pt x="3946" y="1844"/>
                  </a:cubicBezTo>
                  <a:cubicBezTo>
                    <a:pt x="3894" y="1840"/>
                    <a:pt x="3841" y="1838"/>
                    <a:pt x="3787" y="1838"/>
                  </a:cubicBezTo>
                  <a:cubicBezTo>
                    <a:pt x="3267" y="1838"/>
                    <a:pt x="2796" y="2049"/>
                    <a:pt x="2455" y="2391"/>
                  </a:cubicBezTo>
                  <a:cubicBezTo>
                    <a:pt x="1108" y="2391"/>
                    <a:pt x="1108" y="2391"/>
                    <a:pt x="1108" y="2391"/>
                  </a:cubicBezTo>
                  <a:cubicBezTo>
                    <a:pt x="949" y="2391"/>
                    <a:pt x="820" y="2262"/>
                    <a:pt x="820" y="2103"/>
                  </a:cubicBezTo>
                  <a:cubicBezTo>
                    <a:pt x="820" y="1945"/>
                    <a:pt x="949" y="1816"/>
                    <a:pt x="1108" y="1816"/>
                  </a:cubicBezTo>
                  <a:close/>
                  <a:moveTo>
                    <a:pt x="1108" y="2613"/>
                  </a:moveTo>
                  <a:cubicBezTo>
                    <a:pt x="2266" y="2613"/>
                    <a:pt x="2266" y="2613"/>
                    <a:pt x="2266" y="2613"/>
                  </a:cubicBezTo>
                  <a:cubicBezTo>
                    <a:pt x="2140" y="2785"/>
                    <a:pt x="2043" y="2979"/>
                    <a:pt x="1981" y="3189"/>
                  </a:cubicBezTo>
                  <a:cubicBezTo>
                    <a:pt x="1108" y="3189"/>
                    <a:pt x="1108" y="3189"/>
                    <a:pt x="1108" y="3189"/>
                  </a:cubicBezTo>
                  <a:cubicBezTo>
                    <a:pt x="949" y="3189"/>
                    <a:pt x="820" y="3059"/>
                    <a:pt x="820" y="2901"/>
                  </a:cubicBezTo>
                  <a:cubicBezTo>
                    <a:pt x="820" y="2742"/>
                    <a:pt x="949" y="2613"/>
                    <a:pt x="1108" y="2613"/>
                  </a:cubicBezTo>
                  <a:close/>
                  <a:moveTo>
                    <a:pt x="1108" y="3410"/>
                  </a:moveTo>
                  <a:cubicBezTo>
                    <a:pt x="1931" y="3410"/>
                    <a:pt x="1931" y="3410"/>
                    <a:pt x="1931" y="3410"/>
                  </a:cubicBezTo>
                  <a:cubicBezTo>
                    <a:pt x="1914" y="3511"/>
                    <a:pt x="1905" y="3614"/>
                    <a:pt x="1905" y="3720"/>
                  </a:cubicBezTo>
                  <a:cubicBezTo>
                    <a:pt x="1905" y="3810"/>
                    <a:pt x="1911" y="3899"/>
                    <a:pt x="1924" y="3986"/>
                  </a:cubicBezTo>
                  <a:cubicBezTo>
                    <a:pt x="1108" y="3986"/>
                    <a:pt x="1108" y="3986"/>
                    <a:pt x="1108" y="3986"/>
                  </a:cubicBezTo>
                  <a:cubicBezTo>
                    <a:pt x="949" y="3986"/>
                    <a:pt x="820" y="3857"/>
                    <a:pt x="820" y="3698"/>
                  </a:cubicBezTo>
                  <a:cubicBezTo>
                    <a:pt x="820" y="3539"/>
                    <a:pt x="949" y="3410"/>
                    <a:pt x="1108" y="3410"/>
                  </a:cubicBezTo>
                  <a:close/>
                  <a:moveTo>
                    <a:pt x="1108" y="4783"/>
                  </a:moveTo>
                  <a:cubicBezTo>
                    <a:pt x="949" y="4783"/>
                    <a:pt x="820" y="4654"/>
                    <a:pt x="820" y="4495"/>
                  </a:cubicBezTo>
                  <a:cubicBezTo>
                    <a:pt x="820" y="4336"/>
                    <a:pt x="949" y="4207"/>
                    <a:pt x="1108" y="4207"/>
                  </a:cubicBezTo>
                  <a:cubicBezTo>
                    <a:pt x="1969" y="4207"/>
                    <a:pt x="1969" y="4207"/>
                    <a:pt x="1969" y="4207"/>
                  </a:cubicBezTo>
                  <a:cubicBezTo>
                    <a:pt x="2025" y="4416"/>
                    <a:pt x="2116" y="4610"/>
                    <a:pt x="2235" y="4783"/>
                  </a:cubicBezTo>
                  <a:lnTo>
                    <a:pt x="1108" y="4783"/>
                  </a:lnTo>
                  <a:close/>
                  <a:moveTo>
                    <a:pt x="3787" y="5381"/>
                  </a:moveTo>
                  <a:cubicBezTo>
                    <a:pt x="2871" y="5381"/>
                    <a:pt x="2126" y="4636"/>
                    <a:pt x="2126" y="3720"/>
                  </a:cubicBezTo>
                  <a:cubicBezTo>
                    <a:pt x="2126" y="2804"/>
                    <a:pt x="2871" y="2059"/>
                    <a:pt x="3787" y="2059"/>
                  </a:cubicBezTo>
                  <a:cubicBezTo>
                    <a:pt x="4703" y="2059"/>
                    <a:pt x="5448" y="2804"/>
                    <a:pt x="5448" y="3720"/>
                  </a:cubicBezTo>
                  <a:cubicBezTo>
                    <a:pt x="5448" y="4636"/>
                    <a:pt x="4703" y="5381"/>
                    <a:pt x="3787" y="53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</p:grpSp>
      <p:sp>
        <p:nvSpPr>
          <p:cNvPr id="153" name="Rectangle 152"/>
          <p:cNvSpPr/>
          <p:nvPr/>
        </p:nvSpPr>
        <p:spPr>
          <a:xfrm rot="19422834" flipH="1">
            <a:off x="5338410" y="1091344"/>
            <a:ext cx="97740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4" name="Rectangle 153"/>
          <p:cNvSpPr/>
          <p:nvPr/>
        </p:nvSpPr>
        <p:spPr>
          <a:xfrm rot="2373069" flipH="1">
            <a:off x="7828872" y="2513745"/>
            <a:ext cx="97740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5" name="Rectangle 154"/>
          <p:cNvSpPr/>
          <p:nvPr/>
        </p:nvSpPr>
        <p:spPr>
          <a:xfrm rot="17494811" flipH="1">
            <a:off x="7155010" y="5219253"/>
            <a:ext cx="97740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6" name="Rectangle 155"/>
          <p:cNvSpPr/>
          <p:nvPr/>
        </p:nvSpPr>
        <p:spPr>
          <a:xfrm flipH="1">
            <a:off x="4429868" y="5517180"/>
            <a:ext cx="97740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7" name="Rectangle 156"/>
          <p:cNvSpPr/>
          <p:nvPr/>
        </p:nvSpPr>
        <p:spPr>
          <a:xfrm rot="4374669" flipH="1">
            <a:off x="3299582" y="2969437"/>
            <a:ext cx="97740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consectetur adipiscing elit</a:t>
            </a:r>
          </a:p>
        </p:txBody>
      </p:sp>
      <p:sp>
        <p:nvSpPr>
          <p:cNvPr id="158" name="Rectangle 157"/>
          <p:cNvSpPr/>
          <p:nvPr/>
        </p:nvSpPr>
        <p:spPr>
          <a:xfrm flipH="1">
            <a:off x="5584001" y="1742338"/>
            <a:ext cx="1022626" cy="661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01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 flipH="1">
            <a:off x="7108840" y="2781667"/>
            <a:ext cx="753256" cy="661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02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 flipH="1">
            <a:off x="4352143" y="2781667"/>
            <a:ext cx="753256" cy="661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05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 flipH="1">
            <a:off x="6605920" y="4526647"/>
            <a:ext cx="753256" cy="661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03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 flipH="1">
            <a:off x="4906660" y="4526647"/>
            <a:ext cx="753256" cy="661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STEP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04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8193778" y="5824964"/>
            <a:ext cx="349871" cy="388093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2236417" y="5799878"/>
            <a:ext cx="438695" cy="438265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3383675" y="5789356"/>
            <a:ext cx="510132" cy="459313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5802839" y="5797528"/>
            <a:ext cx="352179" cy="442965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6871428" y="5782279"/>
            <a:ext cx="476609" cy="47346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4649757" y="5804682"/>
            <a:ext cx="355116" cy="428660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9465133" y="5798963"/>
            <a:ext cx="448880" cy="440096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8167923" y="4884439"/>
            <a:ext cx="401580" cy="419552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2232223" y="4869143"/>
            <a:ext cx="447079" cy="450144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3405335" y="4899334"/>
            <a:ext cx="466808" cy="389761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5805721" y="4896758"/>
            <a:ext cx="346417" cy="394916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6877632" y="4896756"/>
            <a:ext cx="464200" cy="394917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4643337" y="4901463"/>
            <a:ext cx="367952" cy="385507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9452539" y="4921422"/>
            <a:ext cx="474068" cy="345588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8102665" y="3816692"/>
            <a:ext cx="532097" cy="532097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2184855" y="3812130"/>
            <a:ext cx="541816" cy="541221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3429020" y="3859539"/>
            <a:ext cx="419441" cy="446403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5782167" y="3890770"/>
            <a:ext cx="393525" cy="383940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6922862" y="3759328"/>
            <a:ext cx="373743" cy="646824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550810" y="3803066"/>
            <a:ext cx="553009" cy="559349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9472923" y="3765149"/>
            <a:ext cx="433301" cy="635183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8070582" y="2699315"/>
            <a:ext cx="596263" cy="597021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2246341" y="2734111"/>
            <a:ext cx="418843" cy="527431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3411721" y="2731575"/>
            <a:ext cx="454039" cy="532501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5778614" y="2711539"/>
            <a:ext cx="400631" cy="572573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6854041" y="2743351"/>
            <a:ext cx="511385" cy="508951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4615360" y="2732204"/>
            <a:ext cx="423907" cy="531243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9372001" y="2769932"/>
            <a:ext cx="635144" cy="455787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8022429" y="1635898"/>
            <a:ext cx="692567" cy="584607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2229264" y="1663815"/>
            <a:ext cx="452997" cy="528771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3421785" y="1676628"/>
            <a:ext cx="433907" cy="503147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760822" y="1677781"/>
            <a:ext cx="436213" cy="500840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6905474" y="1670857"/>
            <a:ext cx="408517" cy="514688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4591498" y="1695315"/>
            <a:ext cx="471633" cy="465773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9382607" y="1620081"/>
            <a:ext cx="613932" cy="616240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1714191" y="463151"/>
            <a:ext cx="8763618" cy="666786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733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308216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904240" y="3931808"/>
            <a:ext cx="10383520" cy="6566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42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1255950" y="4808440"/>
            <a:ext cx="9680101" cy="41043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667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760" y="1639160"/>
            <a:ext cx="6634480" cy="22114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375400"/>
            <a:ext cx="12192000" cy="482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hlinkClick r:id="rId3"/>
              </a:rPr>
              <a:t>https://www.ciloart.com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706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12650</TotalTime>
  <Words>78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1788</cp:revision>
  <dcterms:created xsi:type="dcterms:W3CDTF">2015-09-08T18:46:55Z</dcterms:created>
  <dcterms:modified xsi:type="dcterms:W3CDTF">2020-06-23T14:19:38Z</dcterms:modified>
</cp:coreProperties>
</file>